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9" r:id="rId8"/>
    <p:sldId id="265" r:id="rId9"/>
    <p:sldId id="279" r:id="rId10"/>
    <p:sldId id="264" r:id="rId11"/>
    <p:sldId id="277" r:id="rId12"/>
    <p:sldId id="263" r:id="rId13"/>
    <p:sldId id="272" r:id="rId14"/>
    <p:sldId id="275" r:id="rId15"/>
    <p:sldId id="273" r:id="rId16"/>
    <p:sldId id="274" r:id="rId17"/>
    <p:sldId id="270" r:id="rId18"/>
    <p:sldId id="276" r:id="rId19"/>
    <p:sldId id="278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A51A5-A9E9-46BD-B77D-A48CD51733C8}" v="1368" dt="2022-12-19T08:25:58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04" autoAdjust="0"/>
  </p:normalViewPr>
  <p:slideViewPr>
    <p:cSldViewPr snapToGrid="0">
      <p:cViewPr varScale="1">
        <p:scale>
          <a:sx n="76" d="100"/>
          <a:sy n="76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Cenk BAYTOP" userId="S::ali.baytop@ogr.altinbas.edu.tr::d1b48757-cce2-46c3-868d-2ebbd9dfe502" providerId="AD" clId="Web-{7B5A51A5-A9E9-46BD-B77D-A48CD51733C8}"/>
    <pc:docChg chg="addSld delSld modSld">
      <pc:chgData name="Ali Cenk BAYTOP" userId="S::ali.baytop@ogr.altinbas.edu.tr::d1b48757-cce2-46c3-868d-2ebbd9dfe502" providerId="AD" clId="Web-{7B5A51A5-A9E9-46BD-B77D-A48CD51733C8}" dt="2022-12-19T08:25:58.920" v="1380" actId="20577"/>
      <pc:docMkLst>
        <pc:docMk/>
      </pc:docMkLst>
      <pc:sldChg chg="modSp">
        <pc:chgData name="Ali Cenk BAYTOP" userId="S::ali.baytop@ogr.altinbas.edu.tr::d1b48757-cce2-46c3-868d-2ebbd9dfe502" providerId="AD" clId="Web-{7B5A51A5-A9E9-46BD-B77D-A48CD51733C8}" dt="2022-12-19T06:11:45.845" v="48" actId="20577"/>
        <pc:sldMkLst>
          <pc:docMk/>
          <pc:sldMk cId="2586058810" sldId="256"/>
        </pc:sldMkLst>
        <pc:spChg chg="mod">
          <ac:chgData name="Ali Cenk BAYTOP" userId="S::ali.baytop@ogr.altinbas.edu.tr::d1b48757-cce2-46c3-868d-2ebbd9dfe502" providerId="AD" clId="Web-{7B5A51A5-A9E9-46BD-B77D-A48CD51733C8}" dt="2022-12-19T06:11:33.985" v="43" actId="1076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Ali Cenk BAYTOP" userId="S::ali.baytop@ogr.altinbas.edu.tr::d1b48757-cce2-46c3-868d-2ebbd9dfe502" providerId="AD" clId="Web-{7B5A51A5-A9E9-46BD-B77D-A48CD51733C8}" dt="2022-12-19T06:11:45.845" v="48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">
        <pc:chgData name="Ali Cenk BAYTOP" userId="S::ali.baytop@ogr.altinbas.edu.tr::d1b48757-cce2-46c3-868d-2ebbd9dfe502" providerId="AD" clId="Web-{7B5A51A5-A9E9-46BD-B77D-A48CD51733C8}" dt="2022-12-19T08:18:22.747" v="1311" actId="20577"/>
        <pc:sldMkLst>
          <pc:docMk/>
          <pc:sldMk cId="1713219598" sldId="257"/>
        </pc:sldMkLst>
        <pc:spChg chg="mod">
          <ac:chgData name="Ali Cenk BAYTOP" userId="S::ali.baytop@ogr.altinbas.edu.tr::d1b48757-cce2-46c3-868d-2ebbd9dfe502" providerId="AD" clId="Web-{7B5A51A5-A9E9-46BD-B77D-A48CD51733C8}" dt="2022-12-19T06:15:06.477" v="132" actId="20577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Ali Cenk BAYTOP" userId="S::ali.baytop@ogr.altinbas.edu.tr::d1b48757-cce2-46c3-868d-2ebbd9dfe502" providerId="AD" clId="Web-{7B5A51A5-A9E9-46BD-B77D-A48CD51733C8}" dt="2022-12-19T08:18:22.747" v="1311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addSp delSp modSp">
        <pc:chgData name="Ali Cenk BAYTOP" userId="S::ali.baytop@ogr.altinbas.edu.tr::d1b48757-cce2-46c3-868d-2ebbd9dfe502" providerId="AD" clId="Web-{7B5A51A5-A9E9-46BD-B77D-A48CD51733C8}" dt="2022-12-19T06:32:15.372" v="356" actId="14100"/>
        <pc:sldMkLst>
          <pc:docMk/>
          <pc:sldMk cId="3571516367" sldId="258"/>
        </pc:sldMkLst>
        <pc:spChg chg="mod">
          <ac:chgData name="Ali Cenk BAYTOP" userId="S::ali.baytop@ogr.altinbas.edu.tr::d1b48757-cce2-46c3-868d-2ebbd9dfe502" providerId="AD" clId="Web-{7B5A51A5-A9E9-46BD-B77D-A48CD51733C8}" dt="2022-12-19T06:19:35.392" v="192" actId="1076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Ali Cenk BAYTOP" userId="S::ali.baytop@ogr.altinbas.edu.tr::d1b48757-cce2-46c3-868d-2ebbd9dfe502" providerId="AD" clId="Web-{7B5A51A5-A9E9-46BD-B77D-A48CD51733C8}" dt="2022-12-19T06:28:07.816" v="337" actId="1076"/>
          <ac:spMkLst>
            <pc:docMk/>
            <pc:sldMk cId="3571516367" sldId="258"/>
            <ac:spMk id="3" creationId="{9D5232F9-FD00-464A-9F17-619C91AEF8F3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6:26:08.437" v="302" actId="1076"/>
          <ac:picMkLst>
            <pc:docMk/>
            <pc:sldMk cId="3571516367" sldId="258"/>
            <ac:picMk id="4" creationId="{AEFF506B-29BB-C838-4C73-8411F70D975F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6:28:12.426" v="338" actId="1076"/>
          <ac:picMkLst>
            <pc:docMk/>
            <pc:sldMk cId="3571516367" sldId="258"/>
            <ac:picMk id="7" creationId="{5E4E8B3D-A794-7407-C13F-3AABBCD0507E}"/>
          </ac:picMkLst>
        </pc:picChg>
        <pc:picChg chg="add del mod">
          <ac:chgData name="Ali Cenk BAYTOP" userId="S::ali.baytop@ogr.altinbas.edu.tr::d1b48757-cce2-46c3-868d-2ebbd9dfe502" providerId="AD" clId="Web-{7B5A51A5-A9E9-46BD-B77D-A48CD51733C8}" dt="2022-12-19T06:30:32.915" v="344"/>
          <ac:picMkLst>
            <pc:docMk/>
            <pc:sldMk cId="3571516367" sldId="258"/>
            <ac:picMk id="9" creationId="{684AD9F4-F1B0-E39F-C76D-0078BC2DDADD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6:32:15.372" v="356" actId="14100"/>
          <ac:picMkLst>
            <pc:docMk/>
            <pc:sldMk cId="3571516367" sldId="258"/>
            <ac:picMk id="10" creationId="{89106FD3-4134-F772-EC71-82DDB9664CA4}"/>
          </ac:picMkLst>
        </pc:picChg>
        <pc:picChg chg="add del mod">
          <ac:chgData name="Ali Cenk BAYTOP" userId="S::ali.baytop@ogr.altinbas.edu.tr::d1b48757-cce2-46c3-868d-2ebbd9dfe502" providerId="AD" clId="Web-{7B5A51A5-A9E9-46BD-B77D-A48CD51733C8}" dt="2022-12-19T06:30:54.822" v="349"/>
          <ac:picMkLst>
            <pc:docMk/>
            <pc:sldMk cId="3571516367" sldId="258"/>
            <ac:picMk id="11" creationId="{A376B433-2489-A138-D0B6-7C63D8C684B9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6:32:08.762" v="354" actId="1076"/>
          <ac:picMkLst>
            <pc:docMk/>
            <pc:sldMk cId="3571516367" sldId="258"/>
            <ac:picMk id="12" creationId="{C61F4D6A-21C5-C26B-796D-75422DC10B80}"/>
          </ac:picMkLst>
        </pc:picChg>
      </pc:sldChg>
      <pc:sldChg chg="del">
        <pc:chgData name="Ali Cenk BAYTOP" userId="S::ali.baytop@ogr.altinbas.edu.tr::d1b48757-cce2-46c3-868d-2ebbd9dfe502" providerId="AD" clId="Web-{7B5A51A5-A9E9-46BD-B77D-A48CD51733C8}" dt="2022-12-19T08:24:43.027" v="1359"/>
        <pc:sldMkLst>
          <pc:docMk/>
          <pc:sldMk cId="332104327" sldId="259"/>
        </pc:sldMkLst>
      </pc:sldChg>
      <pc:sldChg chg="del">
        <pc:chgData name="Ali Cenk BAYTOP" userId="S::ali.baytop@ogr.altinbas.edu.tr::d1b48757-cce2-46c3-868d-2ebbd9dfe502" providerId="AD" clId="Web-{7B5A51A5-A9E9-46BD-B77D-A48CD51733C8}" dt="2022-12-19T08:24:45.308" v="1360"/>
        <pc:sldMkLst>
          <pc:docMk/>
          <pc:sldMk cId="1663780162" sldId="260"/>
        </pc:sldMkLst>
      </pc:sldChg>
      <pc:sldChg chg="del">
        <pc:chgData name="Ali Cenk BAYTOP" userId="S::ali.baytop@ogr.altinbas.edu.tr::d1b48757-cce2-46c3-868d-2ebbd9dfe502" providerId="AD" clId="Web-{7B5A51A5-A9E9-46BD-B77D-A48CD51733C8}" dt="2022-12-19T08:24:47.621" v="1361"/>
        <pc:sldMkLst>
          <pc:docMk/>
          <pc:sldMk cId="1429429409" sldId="261"/>
        </pc:sldMkLst>
      </pc:sldChg>
      <pc:sldChg chg="addSp delSp modSp del">
        <pc:chgData name="Ali Cenk BAYTOP" userId="S::ali.baytop@ogr.altinbas.edu.tr::d1b48757-cce2-46c3-868d-2ebbd9dfe502" providerId="AD" clId="Web-{7B5A51A5-A9E9-46BD-B77D-A48CD51733C8}" dt="2022-12-19T06:23:47.385" v="248"/>
        <pc:sldMkLst>
          <pc:docMk/>
          <pc:sldMk cId="379728094" sldId="262"/>
        </pc:sldMkLst>
        <pc:spChg chg="del">
          <ac:chgData name="Ali Cenk BAYTOP" userId="S::ali.baytop@ogr.altinbas.edu.tr::d1b48757-cce2-46c3-868d-2ebbd9dfe502" providerId="AD" clId="Web-{7B5A51A5-A9E9-46BD-B77D-A48CD51733C8}" dt="2022-12-19T06:21:57.100" v="217"/>
          <ac:spMkLst>
            <pc:docMk/>
            <pc:sldMk cId="379728094" sldId="262"/>
            <ac:spMk id="2" creationId="{B1FE5F11-B7B9-4B80-8C6A-A8A7A7190B77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22:00.179" v="218"/>
          <ac:spMkLst>
            <pc:docMk/>
            <pc:sldMk cId="379728094" sldId="262"/>
            <ac:spMk id="3" creationId="{DA8AFAA9-633A-475C-B8ED-840A34F7294D}"/>
          </ac:spMkLst>
        </pc:spChg>
        <pc:spChg chg="add mod">
          <ac:chgData name="Ali Cenk BAYTOP" userId="S::ali.baytop@ogr.altinbas.edu.tr::d1b48757-cce2-46c3-868d-2ebbd9dfe502" providerId="AD" clId="Web-{7B5A51A5-A9E9-46BD-B77D-A48CD51733C8}" dt="2022-12-19T06:21:57.100" v="217"/>
          <ac:spMkLst>
            <pc:docMk/>
            <pc:sldMk cId="379728094" sldId="262"/>
            <ac:spMk id="7" creationId="{CF79303F-F88C-CED1-46A9-A6BFE602E17E}"/>
          </ac:spMkLst>
        </pc:spChg>
        <pc:spChg chg="add mod">
          <ac:chgData name="Ali Cenk BAYTOP" userId="S::ali.baytop@ogr.altinbas.edu.tr::d1b48757-cce2-46c3-868d-2ebbd9dfe502" providerId="AD" clId="Web-{7B5A51A5-A9E9-46BD-B77D-A48CD51733C8}" dt="2022-12-19T06:22:00.179" v="218"/>
          <ac:spMkLst>
            <pc:docMk/>
            <pc:sldMk cId="379728094" sldId="262"/>
            <ac:spMk id="9" creationId="{B0B29F3C-2265-DF0F-FFDC-41EEA0876F45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6:21:29.818" v="213" actId="1076"/>
          <ac:picMkLst>
            <pc:docMk/>
            <pc:sldMk cId="379728094" sldId="262"/>
            <ac:picMk id="4" creationId="{F1E40A27-CAAF-E8B4-2B9F-23010D158B09}"/>
          </ac:picMkLst>
        </pc:picChg>
        <pc:picChg chg="add del mod">
          <ac:chgData name="Ali Cenk BAYTOP" userId="S::ali.baytop@ogr.altinbas.edu.tr::d1b48757-cce2-46c3-868d-2ebbd9dfe502" providerId="AD" clId="Web-{7B5A51A5-A9E9-46BD-B77D-A48CD51733C8}" dt="2022-12-19T06:23:19.775" v="243"/>
          <ac:picMkLst>
            <pc:docMk/>
            <pc:sldMk cId="379728094" sldId="262"/>
            <ac:picMk id="5" creationId="{F9F94916-2E42-9C2C-A86E-5B83A66AE6EA}"/>
          </ac:picMkLst>
        </pc:picChg>
      </pc:sldChg>
      <pc:sldChg chg="addSp delSp modSp mod chgLayout">
        <pc:chgData name="Ali Cenk BAYTOP" userId="S::ali.baytop@ogr.altinbas.edu.tr::d1b48757-cce2-46c3-868d-2ebbd9dfe502" providerId="AD" clId="Web-{7B5A51A5-A9E9-46BD-B77D-A48CD51733C8}" dt="2022-12-19T07:48:55.447" v="970" actId="20577"/>
        <pc:sldMkLst>
          <pc:docMk/>
          <pc:sldMk cId="4055079983" sldId="263"/>
        </pc:sldMkLst>
        <pc:spChg chg="mod ord">
          <ac:chgData name="Ali Cenk BAYTOP" userId="S::ali.baytop@ogr.altinbas.edu.tr::d1b48757-cce2-46c3-868d-2ebbd9dfe502" providerId="AD" clId="Web-{7B5A51A5-A9E9-46BD-B77D-A48CD51733C8}" dt="2022-12-19T07:10:20.888" v="729" actId="1076"/>
          <ac:spMkLst>
            <pc:docMk/>
            <pc:sldMk cId="4055079983" sldId="263"/>
            <ac:spMk id="2" creationId="{42DD0E59-4C68-4F87-9821-23C69713D980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1.499" v="536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8"/>
          <ac:spMkLst>
            <pc:docMk/>
            <pc:sldMk cId="4055079983" sldId="263"/>
            <ac:spMk id="5" creationId="{C84EA985-59C7-C593-95CB-60033E809710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7"/>
          <ac:spMkLst>
            <pc:docMk/>
            <pc:sldMk cId="4055079983" sldId="263"/>
            <ac:spMk id="7" creationId="{31871C85-FB66-0B84-F8E2-CFE2A9FC5FF2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1.311" v="534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1.108" v="532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0.764" v="530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1.421" v="535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1.218" v="533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0.999" v="531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0.608" v="529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6"/>
          <ac:spMkLst>
            <pc:docMk/>
            <pc:sldMk cId="4055079983" sldId="263"/>
            <ac:spMk id="16" creationId="{DB4C01D2-3AFA-AF65-AE0B-7078E722F33A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5"/>
          <ac:spMkLst>
            <pc:docMk/>
            <pc:sldMk cId="4055079983" sldId="263"/>
            <ac:spMk id="18" creationId="{B06DB926-1434-E327-1DD4-F024DA9A4003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4"/>
          <ac:spMkLst>
            <pc:docMk/>
            <pc:sldMk cId="4055079983" sldId="263"/>
            <ac:spMk id="20" creationId="{90569DDD-7BD0-FBEA-4D1C-917DF3DD6D3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3"/>
          <ac:spMkLst>
            <pc:docMk/>
            <pc:sldMk cId="4055079983" sldId="263"/>
            <ac:spMk id="22" creationId="{41A1FE70-FE17-9C7A-B5AC-6E074B957B8E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2"/>
          <ac:spMkLst>
            <pc:docMk/>
            <pc:sldMk cId="4055079983" sldId="263"/>
            <ac:spMk id="24" creationId="{38A6A190-9D75-1D7B-0CE6-57A2796EE889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1"/>
          <ac:spMkLst>
            <pc:docMk/>
            <pc:sldMk cId="4055079983" sldId="263"/>
            <ac:spMk id="26" creationId="{ADEF4CF3-7C4E-B815-8BDA-768D9BA323F2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50"/>
          <ac:spMkLst>
            <pc:docMk/>
            <pc:sldMk cId="4055079983" sldId="263"/>
            <ac:spMk id="28" creationId="{43988825-CC20-78D8-983D-4965F315CB95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9"/>
          <ac:spMkLst>
            <pc:docMk/>
            <pc:sldMk cId="4055079983" sldId="263"/>
            <ac:spMk id="30" creationId="{26FCC4D3-81C5-B4CC-30D9-F540D2C4B8D0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8"/>
          <ac:spMkLst>
            <pc:docMk/>
            <pc:sldMk cId="4055079983" sldId="263"/>
            <ac:spMk id="32" creationId="{01D57F92-999E-8415-8C2D-A62CFE13165C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7"/>
          <ac:spMkLst>
            <pc:docMk/>
            <pc:sldMk cId="4055079983" sldId="263"/>
            <ac:spMk id="34" creationId="{A4060C7D-57A6-DCF7-457F-2DCEBA489453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4.499" v="53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6"/>
          <ac:spMkLst>
            <pc:docMk/>
            <pc:sldMk cId="4055079983" sldId="263"/>
            <ac:spMk id="37" creationId="{2598445E-A5F1-1C89-F4ED-BBD0B3A0E03C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5"/>
          <ac:spMkLst>
            <pc:docMk/>
            <pc:sldMk cId="4055079983" sldId="263"/>
            <ac:spMk id="39" creationId="{514AAA75-0B01-550A-D029-5D35BBE03EAF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0.264" v="526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0.046" v="524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4.405" v="537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7.530" v="562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7.499" v="561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7.452" v="560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48:27.390" v="559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4"/>
          <ac:spMkLst>
            <pc:docMk/>
            <pc:sldMk cId="4055079983" sldId="263"/>
            <ac:spMk id="48" creationId="{E9E9B3FD-C303-5927-B3FE-1E79ABEBC923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27.343" v="543"/>
          <ac:spMkLst>
            <pc:docMk/>
            <pc:sldMk cId="4055079983" sldId="263"/>
            <ac:spMk id="50" creationId="{8258236A-7780-4025-036D-556073846185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41.718" v="566"/>
          <ac:spMkLst>
            <pc:docMk/>
            <pc:sldMk cId="4055079983" sldId="263"/>
            <ac:spMk id="52" creationId="{649A2E44-0F47-8282-337C-AD635F55127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39.374" v="565"/>
          <ac:spMkLst>
            <pc:docMk/>
            <pc:sldMk cId="4055079983" sldId="263"/>
            <ac:spMk id="54" creationId="{BB051059-0CD4-DB5E-04A9-9EF08DD80CC4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37.421" v="564"/>
          <ac:spMkLst>
            <pc:docMk/>
            <pc:sldMk cId="4055079983" sldId="263"/>
            <ac:spMk id="56" creationId="{12451266-37F0-85C0-9878-CE22697BF9FA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09:51.481" v="722"/>
          <ac:spMkLst>
            <pc:docMk/>
            <pc:sldMk cId="4055079983" sldId="263"/>
            <ac:spMk id="57" creationId="{3A38BE84-957B-46B9-A315-4B5064DFF1A1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09:51.481" v="722"/>
          <ac:spMkLst>
            <pc:docMk/>
            <pc:sldMk cId="4055079983" sldId="263"/>
            <ac:spMk id="58" creationId="{E1900601-8B04-4FF3-B06F-6BEFAC6556D3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8:35.593" v="563"/>
          <ac:spMkLst>
            <pc:docMk/>
            <pc:sldMk cId="4055079983" sldId="263"/>
            <ac:spMk id="60" creationId="{F6D61089-6138-DFC9-5358-F669A781C55A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9:29.782" v="578"/>
          <ac:spMkLst>
            <pc:docMk/>
            <pc:sldMk cId="4055079983" sldId="263"/>
            <ac:spMk id="62" creationId="{99A29121-CBC3-071F-8288-3312B4B7B7B7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9:26.892" v="577"/>
          <ac:spMkLst>
            <pc:docMk/>
            <pc:sldMk cId="4055079983" sldId="263"/>
            <ac:spMk id="320" creationId="{AA49EAE6-ACE7-0329-CC01-AFE6F34DB32E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9:24.845" v="576"/>
          <ac:spMkLst>
            <pc:docMk/>
            <pc:sldMk cId="4055079983" sldId="263"/>
            <ac:spMk id="322" creationId="{68B94B7C-2F56-8FD9-1913-894C921878BC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9:22.376" v="575"/>
          <ac:spMkLst>
            <pc:docMk/>
            <pc:sldMk cId="4055079983" sldId="263"/>
            <ac:spMk id="324" creationId="{4C2ED987-4CFE-F9EE-8F92-4DAF6E765CE9}"/>
          </ac:spMkLst>
        </pc:spChg>
        <pc:spChg chg="add del mod ord">
          <ac:chgData name="Ali Cenk BAYTOP" userId="S::ali.baytop@ogr.altinbas.edu.tr::d1b48757-cce2-46c3-868d-2ebbd9dfe502" providerId="AD" clId="Web-{7B5A51A5-A9E9-46BD-B77D-A48CD51733C8}" dt="2022-12-19T07:09:51.481" v="722"/>
          <ac:spMkLst>
            <pc:docMk/>
            <pc:sldMk cId="4055079983" sldId="263"/>
            <ac:spMk id="326" creationId="{D13C73FF-7FE9-F7A6-821F-6126900DB1CD}"/>
          </ac:spMkLst>
        </pc:spChg>
        <pc:spChg chg="add mod ord">
          <ac:chgData name="Ali Cenk BAYTOP" userId="S::ali.baytop@ogr.altinbas.edu.tr::d1b48757-cce2-46c3-868d-2ebbd9dfe502" providerId="AD" clId="Web-{7B5A51A5-A9E9-46BD-B77D-A48CD51733C8}" dt="2022-12-19T07:48:55.447" v="970" actId="20577"/>
          <ac:spMkLst>
            <pc:docMk/>
            <pc:sldMk cId="4055079983" sldId="263"/>
            <ac:spMk id="327" creationId="{EAB49929-83A3-1A37-7ABC-5A8A8DBD4417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7:30:12.265" v="769" actId="14100"/>
          <ac:picMkLst>
            <pc:docMk/>
            <pc:sldMk cId="4055079983" sldId="263"/>
            <ac:picMk id="3" creationId="{30280E7E-03AF-F546-E346-CC8A6196245E}"/>
          </ac:picMkLst>
        </pc:picChg>
        <pc:picChg chg="add del mod">
          <ac:chgData name="Ali Cenk BAYTOP" userId="S::ali.baytop@ogr.altinbas.edu.tr::d1b48757-cce2-46c3-868d-2ebbd9dfe502" providerId="AD" clId="Web-{7B5A51A5-A9E9-46BD-B77D-A48CD51733C8}" dt="2022-12-19T07:29:29.388" v="757"/>
          <ac:picMkLst>
            <pc:docMk/>
            <pc:sldMk cId="4055079983" sldId="263"/>
            <ac:picMk id="325" creationId="{EDAF719E-4AA2-33BB-3186-5919E3A37C00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4.858" v="542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4.765" v="541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4.686" v="540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4.593" v="539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0.483" v="52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0.374" v="527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20.155" v="525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48:19.921" v="523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 modClrScheme chgLayout">
        <pc:chgData name="Ali Cenk BAYTOP" userId="S::ali.baytop@ogr.altinbas.edu.tr::d1b48757-cce2-46c3-868d-2ebbd9dfe502" providerId="AD" clId="Web-{7B5A51A5-A9E9-46BD-B77D-A48CD51733C8}" dt="2022-12-19T07:08:48.432" v="717" actId="1076"/>
        <pc:sldMkLst>
          <pc:docMk/>
          <pc:sldMk cId="2619301236" sldId="264"/>
        </pc:sldMkLst>
        <pc:spChg chg="mod ord">
          <ac:chgData name="Ali Cenk BAYTOP" userId="S::ali.baytop@ogr.altinbas.edu.tr::d1b48757-cce2-46c3-868d-2ebbd9dfe502" providerId="AD" clId="Web-{7B5A51A5-A9E9-46BD-B77D-A48CD51733C8}" dt="2022-12-19T07:08:43.494" v="716" actId="1076"/>
          <ac:spMkLst>
            <pc:docMk/>
            <pc:sldMk cId="2619301236" sldId="264"/>
            <ac:spMk id="2" creationId="{4F6A2D15-4D68-4BF7-9421-032AE6C8852C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816" v="591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69" v="598"/>
          <ac:spMkLst>
            <pc:docMk/>
            <pc:sldMk cId="2619301236" sldId="264"/>
            <ac:spMk id="5" creationId="{CDA43379-0772-A8B8-8EDA-8E5CB93B1A1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7"/>
          <ac:spMkLst>
            <pc:docMk/>
            <pc:sldMk cId="2619301236" sldId="264"/>
            <ac:spMk id="7" creationId="{F0375487-94ED-3A12-23C9-2774C3B845D7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659" v="589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472" v="587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409" v="586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737" v="590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566" v="58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6.894" v="600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6:50:22.315" v="585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6"/>
          <ac:spMkLst>
            <pc:docMk/>
            <pc:sldMk cId="2619301236" sldId="264"/>
            <ac:spMk id="17" creationId="{AC9EE456-CF5E-F7B8-3888-1957DE9EDD2F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5"/>
          <ac:spMkLst>
            <pc:docMk/>
            <pc:sldMk cId="2619301236" sldId="264"/>
            <ac:spMk id="21" creationId="{AE7129AA-B7A1-0F7F-6E9E-D262AF2C8424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6:51:25.161" v="607"/>
          <ac:spMkLst>
            <pc:docMk/>
            <pc:sldMk cId="2619301236" sldId="264"/>
            <ac:spMk id="24" creationId="{918C3C97-444D-4600-8553-B9C4C1F8483B}"/>
          </ac:spMkLst>
        </pc:spChg>
        <pc:spChg chg="del mod ord">
          <ac:chgData name="Ali Cenk BAYTOP" userId="S::ali.baytop@ogr.altinbas.edu.tr::d1b48757-cce2-46c3-868d-2ebbd9dfe502" providerId="AD" clId="Web-{7B5A51A5-A9E9-46BD-B77D-A48CD51733C8}" dt="2022-12-19T06:51:03.098" v="605"/>
          <ac:spMkLst>
            <pc:docMk/>
            <pc:sldMk cId="2619301236" sldId="264"/>
            <ac:spMk id="25" creationId="{148E9129-4CC6-47BA-ACD8-2C632A8660EC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4"/>
          <ac:spMkLst>
            <pc:docMk/>
            <pc:sldMk cId="2619301236" sldId="264"/>
            <ac:spMk id="26" creationId="{698EC8AB-550E-D18B-E682-4B78658279F5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3"/>
          <ac:spMkLst>
            <pc:docMk/>
            <pc:sldMk cId="2619301236" sldId="264"/>
            <ac:spMk id="28" creationId="{7CDCB3A5-667F-EA83-D3E4-259433BC91FE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26.753" v="592"/>
          <ac:spMkLst>
            <pc:docMk/>
            <pc:sldMk cId="2619301236" sldId="264"/>
            <ac:spMk id="30" creationId="{77B52019-F740-DD67-6963-13531286D83E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49.676" v="604"/>
          <ac:spMkLst>
            <pc:docMk/>
            <pc:sldMk cId="2619301236" sldId="264"/>
            <ac:spMk id="32" creationId="{358A2986-8686-3768-89D8-79B9957CB174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49.676" v="604"/>
          <ac:spMkLst>
            <pc:docMk/>
            <pc:sldMk cId="2619301236" sldId="264"/>
            <ac:spMk id="34" creationId="{31FFADD5-DA31-34E9-F262-F51C31293366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49.676" v="604"/>
          <ac:spMkLst>
            <pc:docMk/>
            <pc:sldMk cId="2619301236" sldId="264"/>
            <ac:spMk id="36" creationId="{EE7F1F31-4095-6CB7-820E-2673277DB1D2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50:49.676" v="604"/>
          <ac:spMkLst>
            <pc:docMk/>
            <pc:sldMk cId="2619301236" sldId="264"/>
            <ac:spMk id="38" creationId="{79BA381F-2BA9-D8EE-8134-E268AA543032}"/>
          </ac:spMkLst>
        </pc:spChg>
        <pc:spChg chg="add del mod ord">
          <ac:chgData name="Ali Cenk BAYTOP" userId="S::ali.baytop@ogr.altinbas.edu.tr::d1b48757-cce2-46c3-868d-2ebbd9dfe502" providerId="AD" clId="Web-{7B5A51A5-A9E9-46BD-B77D-A48CD51733C8}" dt="2022-12-19T06:51:17.333" v="606"/>
          <ac:spMkLst>
            <pc:docMk/>
            <pc:sldMk cId="2619301236" sldId="264"/>
            <ac:spMk id="40" creationId="{A29B7BFE-95BE-6F45-7D13-7B513E10C4D6}"/>
          </ac:spMkLst>
        </pc:spChg>
        <pc:spChg chg="add mod ord">
          <ac:chgData name="Ali Cenk BAYTOP" userId="S::ali.baytop@ogr.altinbas.edu.tr::d1b48757-cce2-46c3-868d-2ebbd9dfe502" providerId="AD" clId="Web-{7B5A51A5-A9E9-46BD-B77D-A48CD51733C8}" dt="2022-12-19T07:08:48.432" v="717" actId="1076"/>
          <ac:spMkLst>
            <pc:docMk/>
            <pc:sldMk cId="2619301236" sldId="264"/>
            <ac:spMk id="41" creationId="{299C943C-66B1-8DD9-09EA-99BB2070FB8E}"/>
          </ac:spMkLst>
        </pc:spChg>
        <pc:picChg chg="del">
          <ac:chgData name="Ali Cenk BAYTOP" userId="S::ali.baytop@ogr.altinbas.edu.tr::d1b48757-cce2-46c3-868d-2ebbd9dfe502" providerId="AD" clId="Web-{7B5A51A5-A9E9-46BD-B77D-A48CD51733C8}" dt="2022-12-19T06:50:27.050" v="603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50:27.003" v="602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50:26.941" v="601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Ali Cenk BAYTOP" userId="S::ali.baytop@ogr.altinbas.edu.tr::d1b48757-cce2-46c3-868d-2ebbd9dfe502" providerId="AD" clId="Web-{7B5A51A5-A9E9-46BD-B77D-A48CD51733C8}" dt="2022-12-19T06:50:26.831" v="599"/>
          <ac:picMkLst>
            <pc:docMk/>
            <pc:sldMk cId="2619301236" sldId="264"/>
            <ac:picMk id="22" creationId="{82AF3253-9767-4EC7-B0DB-3A850BEFB035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7:06:28.552" v="715" actId="1076"/>
          <ac:picMkLst>
            <pc:docMk/>
            <pc:sldMk cId="2619301236" sldId="264"/>
            <ac:picMk id="42" creationId="{66B035F1-9DF6-95F3-46CA-9611D0C30F50}"/>
          </ac:picMkLst>
        </pc:picChg>
      </pc:sldChg>
      <pc:sldChg chg="addSp delSp modSp mod modClrScheme chgLayout">
        <pc:chgData name="Ali Cenk BAYTOP" userId="S::ali.baytop@ogr.altinbas.edu.tr::d1b48757-cce2-46c3-868d-2ebbd9dfe502" providerId="AD" clId="Web-{7B5A51A5-A9E9-46BD-B77D-A48CD51733C8}" dt="2022-12-19T06:47:22.372" v="522" actId="20577"/>
        <pc:sldMkLst>
          <pc:docMk/>
          <pc:sldMk cId="744379741" sldId="265"/>
        </pc:sldMkLst>
        <pc:spChg chg="mod ord">
          <ac:chgData name="Ali Cenk BAYTOP" userId="S::ali.baytop@ogr.altinbas.edu.tr::d1b48757-cce2-46c3-868d-2ebbd9dfe502" providerId="AD" clId="Web-{7B5A51A5-A9E9-46BD-B77D-A48CD51733C8}" dt="2022-12-19T06:43:50.130" v="448" actId="1076"/>
          <ac:spMkLst>
            <pc:docMk/>
            <pc:sldMk cId="744379741" sldId="265"/>
            <ac:spMk id="2" creationId="{D94A2CD4-732A-43E4-BCB9-CBA2055E0AC6}"/>
          </ac:spMkLst>
        </pc:spChg>
        <pc:spChg chg="del mod">
          <ac:chgData name="Ali Cenk BAYTOP" userId="S::ali.baytop@ogr.altinbas.edu.tr::d1b48757-cce2-46c3-868d-2ebbd9dfe502" providerId="AD" clId="Web-{7B5A51A5-A9E9-46BD-B77D-A48CD51733C8}" dt="2022-12-19T06:39:25.590" v="390"/>
          <ac:spMkLst>
            <pc:docMk/>
            <pc:sldMk cId="744379741" sldId="265"/>
            <ac:spMk id="3" creationId="{45FD0450-A909-4CD9-8912-96A19ACEB7CB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6:43:30.442" v="443"/>
          <ac:spMkLst>
            <pc:docMk/>
            <pc:sldMk cId="744379741" sldId="265"/>
            <ac:spMk id="5" creationId="{3555A49C-96F4-440D-B89E-A0AE94F70108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6:43:30.442" v="443"/>
          <ac:spMkLst>
            <pc:docMk/>
            <pc:sldMk cId="744379741" sldId="265"/>
            <ac:spMk id="6" creationId="{F2A39FA3-9AE3-4689-A469-B7D2DFCCC2D9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4:03.271" v="450"/>
          <ac:spMkLst>
            <pc:docMk/>
            <pc:sldMk cId="744379741" sldId="265"/>
            <ac:spMk id="8" creationId="{84D51AEB-5970-7DE0-9228-ED3DC4663664}"/>
          </ac:spMkLst>
        </pc:spChg>
        <pc:spChg chg="add mod ord">
          <ac:chgData name="Ali Cenk BAYTOP" userId="S::ali.baytop@ogr.altinbas.edu.tr::d1b48757-cce2-46c3-868d-2ebbd9dfe502" providerId="AD" clId="Web-{7B5A51A5-A9E9-46BD-B77D-A48CD51733C8}" dt="2022-12-19T06:47:22.372" v="522" actId="20577"/>
          <ac:spMkLst>
            <pc:docMk/>
            <pc:sldMk cId="744379741" sldId="265"/>
            <ac:spMk id="9" creationId="{23BA3247-16F2-7C84-2171-D7E6ABF4334C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44:08.724" v="453"/>
          <ac:spMkLst>
            <pc:docMk/>
            <pc:sldMk cId="744379741" sldId="265"/>
            <ac:spMk id="10" creationId="{8C81B9EB-2BC9-B46D-CE27-972EBAC3E699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6:43:43.895" v="446" actId="1076"/>
          <ac:picMkLst>
            <pc:docMk/>
            <pc:sldMk cId="744379741" sldId="265"/>
            <ac:picMk id="4" creationId="{5D26E87E-4D74-FC99-D1CD-CB2E557F1F2D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6:40:43.780" v="424" actId="14100"/>
          <ac:picMkLst>
            <pc:docMk/>
            <pc:sldMk cId="744379741" sldId="265"/>
            <ac:picMk id="7" creationId="{2A47A417-6F32-E045-C3D4-71737D2E1F1C}"/>
          </ac:picMkLst>
        </pc:picChg>
      </pc:sldChg>
      <pc:sldChg chg="del">
        <pc:chgData name="Ali Cenk BAYTOP" userId="S::ali.baytop@ogr.altinbas.edu.tr::d1b48757-cce2-46c3-868d-2ebbd9dfe502" providerId="AD" clId="Web-{7B5A51A5-A9E9-46BD-B77D-A48CD51733C8}" dt="2022-12-19T08:24:50.074" v="1362"/>
        <pc:sldMkLst>
          <pc:docMk/>
          <pc:sldMk cId="1742861620" sldId="266"/>
        </pc:sldMkLst>
      </pc:sldChg>
      <pc:sldChg chg="addSp delSp modSp">
        <pc:chgData name="Ali Cenk BAYTOP" userId="S::ali.baytop@ogr.altinbas.edu.tr::d1b48757-cce2-46c3-868d-2ebbd9dfe502" providerId="AD" clId="Web-{7B5A51A5-A9E9-46BD-B77D-A48CD51733C8}" dt="2022-12-19T06:29:34.319" v="343" actId="1076"/>
        <pc:sldMkLst>
          <pc:docMk/>
          <pc:sldMk cId="2499682613" sldId="269"/>
        </pc:sldMkLst>
        <pc:spChg chg="mod">
          <ac:chgData name="Ali Cenk BAYTOP" userId="S::ali.baytop@ogr.altinbas.edu.tr::d1b48757-cce2-46c3-868d-2ebbd9dfe502" providerId="AD" clId="Web-{7B5A51A5-A9E9-46BD-B77D-A48CD51733C8}" dt="2022-12-19T06:28:21.004" v="339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6:29:32.116" v="342"/>
          <ac:spMkLst>
            <pc:docMk/>
            <pc:sldMk cId="2499682613" sldId="269"/>
            <ac:spMk id="5" creationId="{FE7337EE-774B-39C7-E7B7-78D7D44F1D52}"/>
          </ac:spMkLst>
        </pc:spChg>
        <pc:graphicFrameChg chg="del">
          <ac:chgData name="Ali Cenk BAYTOP" userId="S::ali.baytop@ogr.altinbas.edu.tr::d1b48757-cce2-46c3-868d-2ebbd9dfe502" providerId="AD" clId="Web-{7B5A51A5-A9E9-46BD-B77D-A48CD51733C8}" dt="2022-12-19T06:29:17.178" v="340"/>
          <ac:graphicFrameMkLst>
            <pc:docMk/>
            <pc:sldMk cId="2499682613" sldId="269"/>
            <ac:graphicFrameMk id="4" creationId="{390E7E75-E57A-4FF0-A0E4-A4DBCF6EA89A}"/>
          </ac:graphicFrameMkLst>
        </pc:graphicFrameChg>
        <pc:picChg chg="add mod">
          <ac:chgData name="Ali Cenk BAYTOP" userId="S::ali.baytop@ogr.altinbas.edu.tr::d1b48757-cce2-46c3-868d-2ebbd9dfe502" providerId="AD" clId="Web-{7B5A51A5-A9E9-46BD-B77D-A48CD51733C8}" dt="2022-12-19T06:29:34.319" v="343" actId="1076"/>
          <ac:picMkLst>
            <pc:docMk/>
            <pc:sldMk cId="2499682613" sldId="269"/>
            <ac:picMk id="6" creationId="{8D329675-1E2A-0737-F3AA-61385465E762}"/>
          </ac:picMkLst>
        </pc:picChg>
      </pc:sldChg>
      <pc:sldChg chg="addSp delSp modSp">
        <pc:chgData name="Ali Cenk BAYTOP" userId="S::ali.baytop@ogr.altinbas.edu.tr::d1b48757-cce2-46c3-868d-2ebbd9dfe502" providerId="AD" clId="Web-{7B5A51A5-A9E9-46BD-B77D-A48CD51733C8}" dt="2022-12-19T07:29:57.514" v="765" actId="14100"/>
        <pc:sldMkLst>
          <pc:docMk/>
          <pc:sldMk cId="2896385493" sldId="270"/>
        </pc:sldMkLst>
        <pc:spChg chg="mod">
          <ac:chgData name="Ali Cenk BAYTOP" userId="S::ali.baytop@ogr.altinbas.edu.tr::d1b48757-cce2-46c3-868d-2ebbd9dfe502" providerId="AD" clId="Web-{7B5A51A5-A9E9-46BD-B77D-A48CD51733C8}" dt="2022-12-19T07:29:41.295" v="760" actId="20577"/>
          <ac:spMkLst>
            <pc:docMk/>
            <pc:sldMk cId="2896385493" sldId="270"/>
            <ac:spMk id="3" creationId="{77762301-F83A-4BEA-9D11-E6C99FB574A8}"/>
          </ac:spMkLst>
        </pc:spChg>
        <pc:spChg chg="add del mod">
          <ac:chgData name="Ali Cenk BAYTOP" userId="S::ali.baytop@ogr.altinbas.edu.tr::d1b48757-cce2-46c3-868d-2ebbd9dfe502" providerId="AD" clId="Web-{7B5A51A5-A9E9-46BD-B77D-A48CD51733C8}" dt="2022-12-19T07:29:46.623" v="761"/>
          <ac:spMkLst>
            <pc:docMk/>
            <pc:sldMk cId="2896385493" sldId="270"/>
            <ac:spMk id="5" creationId="{A3A30F01-7A7E-4510-E2A9-45C9035FAAAD}"/>
          </ac:spMkLst>
        </pc:spChg>
        <pc:graphicFrameChg chg="del">
          <ac:chgData name="Ali Cenk BAYTOP" userId="S::ali.baytop@ogr.altinbas.edu.tr::d1b48757-cce2-46c3-868d-2ebbd9dfe502" providerId="AD" clId="Web-{7B5A51A5-A9E9-46BD-B77D-A48CD51733C8}" dt="2022-12-19T07:29:38.467" v="759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mod">
          <ac:chgData name="Ali Cenk BAYTOP" userId="S::ali.baytop@ogr.altinbas.edu.tr::d1b48757-cce2-46c3-868d-2ebbd9dfe502" providerId="AD" clId="Web-{7B5A51A5-A9E9-46BD-B77D-A48CD51733C8}" dt="2022-12-19T07:29:57.514" v="765" actId="14100"/>
          <ac:picMkLst>
            <pc:docMk/>
            <pc:sldMk cId="2896385493" sldId="270"/>
            <ac:picMk id="2" creationId="{6FBD9D8D-A311-F864-D958-5C2D23B4872D}"/>
          </ac:picMkLst>
        </pc:picChg>
      </pc:sldChg>
      <pc:sldChg chg="modSp">
        <pc:chgData name="Ali Cenk BAYTOP" userId="S::ali.baytop@ogr.altinbas.edu.tr::d1b48757-cce2-46c3-868d-2ebbd9dfe502" providerId="AD" clId="Web-{7B5A51A5-A9E9-46BD-B77D-A48CD51733C8}" dt="2022-12-19T08:25:58.920" v="1380" actId="20577"/>
        <pc:sldMkLst>
          <pc:docMk/>
          <pc:sldMk cId="1969787568" sldId="271"/>
        </pc:sldMkLst>
        <pc:spChg chg="mod">
          <ac:chgData name="Ali Cenk BAYTOP" userId="S::ali.baytop@ogr.altinbas.edu.tr::d1b48757-cce2-46c3-868d-2ebbd9dfe502" providerId="AD" clId="Web-{7B5A51A5-A9E9-46BD-B77D-A48CD51733C8}" dt="2022-12-19T08:25:58.920" v="1380" actId="20577"/>
          <ac:spMkLst>
            <pc:docMk/>
            <pc:sldMk cId="1969787568" sldId="271"/>
            <ac:spMk id="3" creationId="{AF64C29E-DF30-4DC6-AB95-2016F9A703B6}"/>
          </ac:spMkLst>
        </pc:spChg>
      </pc:sldChg>
      <pc:sldChg chg="addSp delSp modSp new mod chgLayout">
        <pc:chgData name="Ali Cenk BAYTOP" userId="S::ali.baytop@ogr.altinbas.edu.tr::d1b48757-cce2-46c3-868d-2ebbd9dfe502" providerId="AD" clId="Web-{7B5A51A5-A9E9-46BD-B77D-A48CD51733C8}" dt="2022-12-19T07:49:03.307" v="973" actId="20577"/>
        <pc:sldMkLst>
          <pc:docMk/>
          <pc:sldMk cId="2699845235" sldId="272"/>
        </pc:sldMkLst>
        <pc:spChg chg="del">
          <ac:chgData name="Ali Cenk BAYTOP" userId="S::ali.baytop@ogr.altinbas.edu.tr::d1b48757-cce2-46c3-868d-2ebbd9dfe502" providerId="AD" clId="Web-{7B5A51A5-A9E9-46BD-B77D-A48CD51733C8}" dt="2022-12-19T07:39:49.130" v="825"/>
          <ac:spMkLst>
            <pc:docMk/>
            <pc:sldMk cId="2699845235" sldId="272"/>
            <ac:spMk id="2" creationId="{2E9151BB-C7D1-21CB-CB95-000E1D23B5D1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48:04.539" v="945" actId="14100"/>
          <ac:spMkLst>
            <pc:docMk/>
            <pc:sldMk cId="2699845235" sldId="272"/>
            <ac:spMk id="3" creationId="{8791541E-5FC4-A02E-EA7A-3F471A4E0A56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46:53.318" v="893"/>
          <ac:spMkLst>
            <pc:docMk/>
            <pc:sldMk cId="2699845235" sldId="272"/>
            <ac:spMk id="4" creationId="{D9345965-64F1-A333-A4E9-AC24E890EDE1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46:53.318" v="893"/>
          <ac:spMkLst>
            <pc:docMk/>
            <pc:sldMk cId="2699845235" sldId="272"/>
            <ac:spMk id="5" creationId="{A356A0F3-719A-41F3-DC34-42A53D51D4EA}"/>
          </ac:spMkLst>
        </pc:spChg>
        <pc:spChg chg="add mod ord">
          <ac:chgData name="Ali Cenk BAYTOP" userId="S::ali.baytop@ogr.altinbas.edu.tr::d1b48757-cce2-46c3-868d-2ebbd9dfe502" providerId="AD" clId="Web-{7B5A51A5-A9E9-46BD-B77D-A48CD51733C8}" dt="2022-12-19T07:49:03.307" v="973" actId="20577"/>
          <ac:spMkLst>
            <pc:docMk/>
            <pc:sldMk cId="2699845235" sldId="272"/>
            <ac:spMk id="9" creationId="{F42809A0-0F8A-AB3A-5F4A-12B9608A717C}"/>
          </ac:spMkLst>
        </pc:spChg>
        <pc:spChg chg="add del mod ord">
          <ac:chgData name="Ali Cenk BAYTOP" userId="S::ali.baytop@ogr.altinbas.edu.tr::d1b48757-cce2-46c3-868d-2ebbd9dfe502" providerId="AD" clId="Web-{7B5A51A5-A9E9-46BD-B77D-A48CD51733C8}" dt="2022-12-19T07:46:56.833" v="894"/>
          <ac:spMkLst>
            <pc:docMk/>
            <pc:sldMk cId="2699845235" sldId="272"/>
            <ac:spMk id="10" creationId="{C1C1B550-4524-DBE4-7DB4-CB53139BAF47}"/>
          </ac:spMkLst>
        </pc:spChg>
        <pc:picChg chg="add del mod">
          <ac:chgData name="Ali Cenk BAYTOP" userId="S::ali.baytop@ogr.altinbas.edu.tr::d1b48757-cce2-46c3-868d-2ebbd9dfe502" providerId="AD" clId="Web-{7B5A51A5-A9E9-46BD-B77D-A48CD51733C8}" dt="2022-12-19T07:42:11.463" v="833"/>
          <ac:picMkLst>
            <pc:docMk/>
            <pc:sldMk cId="2699845235" sldId="272"/>
            <ac:picMk id="6" creationId="{B0DA3FE4-A105-5917-634C-C6CC36635171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7:47:50.101" v="937" actId="14100"/>
          <ac:picMkLst>
            <pc:docMk/>
            <pc:sldMk cId="2699845235" sldId="272"/>
            <ac:picMk id="7" creationId="{BA959932-0145-1F1E-904E-6E43DD6233AF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7:47:46.460" v="935" actId="14100"/>
          <ac:picMkLst>
            <pc:docMk/>
            <pc:sldMk cId="2699845235" sldId="272"/>
            <ac:picMk id="8" creationId="{C96F5B89-879A-EFC5-3927-DDBF83E0ADBD}"/>
          </ac:picMkLst>
        </pc:picChg>
      </pc:sldChg>
      <pc:sldChg chg="addSp modSp new">
        <pc:chgData name="Ali Cenk BAYTOP" userId="S::ali.baytop@ogr.altinbas.edu.tr::d1b48757-cce2-46c3-868d-2ebbd9dfe502" providerId="AD" clId="Web-{7B5A51A5-A9E9-46BD-B77D-A48CD51733C8}" dt="2022-12-19T07:54:55.382" v="1003" actId="14100"/>
        <pc:sldMkLst>
          <pc:docMk/>
          <pc:sldMk cId="1496362996" sldId="273"/>
        </pc:sldMkLst>
        <pc:spChg chg="mod">
          <ac:chgData name="Ali Cenk BAYTOP" userId="S::ali.baytop@ogr.altinbas.edu.tr::d1b48757-cce2-46c3-868d-2ebbd9dfe502" providerId="AD" clId="Web-{7B5A51A5-A9E9-46BD-B77D-A48CD51733C8}" dt="2022-12-19T07:54:40.522" v="997" actId="20577"/>
          <ac:spMkLst>
            <pc:docMk/>
            <pc:sldMk cId="1496362996" sldId="273"/>
            <ac:spMk id="2" creationId="{B40742B8-5128-311C-DC5E-AC8A37D99D73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7:54:55.382" v="1003" actId="14100"/>
          <ac:picMkLst>
            <pc:docMk/>
            <pc:sldMk cId="1496362996" sldId="273"/>
            <ac:picMk id="6" creationId="{3897737D-15F5-93DA-C611-E6A04774AD8A}"/>
          </ac:picMkLst>
        </pc:picChg>
        <pc:picChg chg="add mod">
          <ac:chgData name="Ali Cenk BAYTOP" userId="S::ali.baytop@ogr.altinbas.edu.tr::d1b48757-cce2-46c3-868d-2ebbd9dfe502" providerId="AD" clId="Web-{7B5A51A5-A9E9-46BD-B77D-A48CD51733C8}" dt="2022-12-19T07:54:51.195" v="1001" actId="14100"/>
          <ac:picMkLst>
            <pc:docMk/>
            <pc:sldMk cId="1496362996" sldId="273"/>
            <ac:picMk id="7" creationId="{6FF8EF77-D168-71BB-6E96-DC90E3E0B8A2}"/>
          </ac:picMkLst>
        </pc:picChg>
      </pc:sldChg>
      <pc:sldChg chg="addSp modSp new">
        <pc:chgData name="Ali Cenk BAYTOP" userId="S::ali.baytop@ogr.altinbas.edu.tr::d1b48757-cce2-46c3-868d-2ebbd9dfe502" providerId="AD" clId="Web-{7B5A51A5-A9E9-46BD-B77D-A48CD51733C8}" dt="2022-12-19T07:50:09.106" v="978" actId="14100"/>
        <pc:sldMkLst>
          <pc:docMk/>
          <pc:sldMk cId="2559715165" sldId="274"/>
        </pc:sldMkLst>
        <pc:spChg chg="mod">
          <ac:chgData name="Ali Cenk BAYTOP" userId="S::ali.baytop@ogr.altinbas.edu.tr::d1b48757-cce2-46c3-868d-2ebbd9dfe502" providerId="AD" clId="Web-{7B5A51A5-A9E9-46BD-B77D-A48CD51733C8}" dt="2022-12-19T07:45:25.314" v="855" actId="1076"/>
          <ac:spMkLst>
            <pc:docMk/>
            <pc:sldMk cId="2559715165" sldId="274"/>
            <ac:spMk id="2" creationId="{CB500E2E-F66D-B497-E110-746491259FF3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7:50:09.106" v="978" actId="14100"/>
          <ac:picMkLst>
            <pc:docMk/>
            <pc:sldMk cId="2559715165" sldId="274"/>
            <ac:picMk id="6" creationId="{742272A1-8351-C954-A3A4-6BBF6E086A27}"/>
          </ac:picMkLst>
        </pc:picChg>
      </pc:sldChg>
      <pc:sldChg chg="addSp modSp new">
        <pc:chgData name="Ali Cenk BAYTOP" userId="S::ali.baytop@ogr.altinbas.edu.tr::d1b48757-cce2-46c3-868d-2ebbd9dfe502" providerId="AD" clId="Web-{7B5A51A5-A9E9-46BD-B77D-A48CD51733C8}" dt="2022-12-19T07:53:15.582" v="984" actId="1076"/>
        <pc:sldMkLst>
          <pc:docMk/>
          <pc:sldMk cId="1709503060" sldId="275"/>
        </pc:sldMkLst>
        <pc:picChg chg="add mod">
          <ac:chgData name="Ali Cenk BAYTOP" userId="S::ali.baytop@ogr.altinbas.edu.tr::d1b48757-cce2-46c3-868d-2ebbd9dfe502" providerId="AD" clId="Web-{7B5A51A5-A9E9-46BD-B77D-A48CD51733C8}" dt="2022-12-19T07:53:15.582" v="984" actId="1076"/>
          <ac:picMkLst>
            <pc:docMk/>
            <pc:sldMk cId="1709503060" sldId="275"/>
            <ac:picMk id="6" creationId="{A48DD613-EFD6-F91A-4B38-265C5C401177}"/>
          </ac:picMkLst>
        </pc:picChg>
      </pc:sldChg>
      <pc:sldChg chg="addSp delSp modSp new mod chgLayout">
        <pc:chgData name="Ali Cenk BAYTOP" userId="S::ali.baytop@ogr.altinbas.edu.tr::d1b48757-cce2-46c3-868d-2ebbd9dfe502" providerId="AD" clId="Web-{7B5A51A5-A9E9-46BD-B77D-A48CD51733C8}" dt="2022-12-19T07:58:33.734" v="1055" actId="1076"/>
        <pc:sldMkLst>
          <pc:docMk/>
          <pc:sldMk cId="395752738" sldId="276"/>
        </pc:sldMkLst>
        <pc:spChg chg="del mod ord">
          <ac:chgData name="Ali Cenk BAYTOP" userId="S::ali.baytop@ogr.altinbas.edu.tr::d1b48757-cce2-46c3-868d-2ebbd9dfe502" providerId="AD" clId="Web-{7B5A51A5-A9E9-46BD-B77D-A48CD51733C8}" dt="2022-12-19T07:56:36.527" v="1037"/>
          <ac:spMkLst>
            <pc:docMk/>
            <pc:sldMk cId="395752738" sldId="276"/>
            <ac:spMk id="2" creationId="{2B5801EE-A770-7243-4785-FE5E077775FF}"/>
          </ac:spMkLst>
        </pc:spChg>
        <pc:spChg chg="del">
          <ac:chgData name="Ali Cenk BAYTOP" userId="S::ali.baytop@ogr.altinbas.edu.tr::d1b48757-cce2-46c3-868d-2ebbd9dfe502" providerId="AD" clId="Web-{7B5A51A5-A9E9-46BD-B77D-A48CD51733C8}" dt="2022-12-19T07:55:35.134" v="1005"/>
          <ac:spMkLst>
            <pc:docMk/>
            <pc:sldMk cId="395752738" sldId="276"/>
            <ac:spMk id="3" creationId="{692E2FFF-A55A-94F0-31F1-96EFAC3C9574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55:35.134" v="1005"/>
          <ac:spMkLst>
            <pc:docMk/>
            <pc:sldMk cId="395752738" sldId="276"/>
            <ac:spMk id="4" creationId="{CED76ADF-14E7-6C5B-6BE2-504FC960A42B}"/>
          </ac:spMkLst>
        </pc:spChg>
        <pc:spChg chg="mod ord">
          <ac:chgData name="Ali Cenk BAYTOP" userId="S::ali.baytop@ogr.altinbas.edu.tr::d1b48757-cce2-46c3-868d-2ebbd9dfe502" providerId="AD" clId="Web-{7B5A51A5-A9E9-46BD-B77D-A48CD51733C8}" dt="2022-12-19T07:55:35.134" v="1005"/>
          <ac:spMkLst>
            <pc:docMk/>
            <pc:sldMk cId="395752738" sldId="276"/>
            <ac:spMk id="5" creationId="{466737E7-F05E-FDDC-A3AB-6133B73BA6BF}"/>
          </ac:spMkLst>
        </pc:spChg>
        <pc:spChg chg="add mod ord">
          <ac:chgData name="Ali Cenk BAYTOP" userId="S::ali.baytop@ogr.altinbas.edu.tr::d1b48757-cce2-46c3-868d-2ebbd9dfe502" providerId="AD" clId="Web-{7B5A51A5-A9E9-46BD-B77D-A48CD51733C8}" dt="2022-12-19T07:58:33.734" v="1055" actId="1076"/>
          <ac:spMkLst>
            <pc:docMk/>
            <pc:sldMk cId="395752738" sldId="276"/>
            <ac:spMk id="6" creationId="{0D61D1B5-9339-2658-D13F-364B4C2FC99A}"/>
          </ac:spMkLst>
        </pc:spChg>
      </pc:sldChg>
      <pc:sldChg chg="addSp modSp new">
        <pc:chgData name="Ali Cenk BAYTOP" userId="S::ali.baytop@ogr.altinbas.edu.tr::d1b48757-cce2-46c3-868d-2ebbd9dfe502" providerId="AD" clId="Web-{7B5A51A5-A9E9-46BD-B77D-A48CD51733C8}" dt="2022-12-19T08:04:57.092" v="1212" actId="1076"/>
        <pc:sldMkLst>
          <pc:docMk/>
          <pc:sldMk cId="2267397470" sldId="277"/>
        </pc:sldMkLst>
        <pc:spChg chg="mod">
          <ac:chgData name="Ali Cenk BAYTOP" userId="S::ali.baytop@ogr.altinbas.edu.tr::d1b48757-cce2-46c3-868d-2ebbd9dfe502" providerId="AD" clId="Web-{7B5A51A5-A9E9-46BD-B77D-A48CD51733C8}" dt="2022-12-19T08:04:51.795" v="1210" actId="1076"/>
          <ac:spMkLst>
            <pc:docMk/>
            <pc:sldMk cId="2267397470" sldId="277"/>
            <ac:spMk id="2" creationId="{C6655388-92DD-6B91-2288-AAF41B81C5AD}"/>
          </ac:spMkLst>
        </pc:spChg>
        <pc:spChg chg="mod">
          <ac:chgData name="Ali Cenk BAYTOP" userId="S::ali.baytop@ogr.altinbas.edu.tr::d1b48757-cce2-46c3-868d-2ebbd9dfe502" providerId="AD" clId="Web-{7B5A51A5-A9E9-46BD-B77D-A48CD51733C8}" dt="2022-12-19T08:04:55.123" v="1211" actId="1076"/>
          <ac:spMkLst>
            <pc:docMk/>
            <pc:sldMk cId="2267397470" sldId="277"/>
            <ac:spMk id="3" creationId="{320BB2C9-183D-3E94-9E6C-124AC8F2AFFE}"/>
          </ac:spMkLst>
        </pc:spChg>
        <pc:picChg chg="add mod">
          <ac:chgData name="Ali Cenk BAYTOP" userId="S::ali.baytop@ogr.altinbas.edu.tr::d1b48757-cce2-46c3-868d-2ebbd9dfe502" providerId="AD" clId="Web-{7B5A51A5-A9E9-46BD-B77D-A48CD51733C8}" dt="2022-12-19T08:04:57.092" v="1212" actId="1076"/>
          <ac:picMkLst>
            <pc:docMk/>
            <pc:sldMk cId="2267397470" sldId="277"/>
            <ac:picMk id="6" creationId="{0A79DA9E-A9C1-04DA-60F6-EF5771EAD79C}"/>
          </ac:picMkLst>
        </pc:picChg>
      </pc:sldChg>
      <pc:sldChg chg="addSp modSp new">
        <pc:chgData name="Ali Cenk BAYTOP" userId="S::ali.baytop@ogr.altinbas.edu.tr::d1b48757-cce2-46c3-868d-2ebbd9dfe502" providerId="AD" clId="Web-{7B5A51A5-A9E9-46BD-B77D-A48CD51733C8}" dt="2022-12-19T08:08:07.255" v="1223" actId="14100"/>
        <pc:sldMkLst>
          <pc:docMk/>
          <pc:sldMk cId="279489265" sldId="278"/>
        </pc:sldMkLst>
        <pc:picChg chg="add mod">
          <ac:chgData name="Ali Cenk BAYTOP" userId="S::ali.baytop@ogr.altinbas.edu.tr::d1b48757-cce2-46c3-868d-2ebbd9dfe502" providerId="AD" clId="Web-{7B5A51A5-A9E9-46BD-B77D-A48CD51733C8}" dt="2022-12-19T08:08:07.255" v="1223" actId="14100"/>
          <ac:picMkLst>
            <pc:docMk/>
            <pc:sldMk cId="279489265" sldId="278"/>
            <ac:picMk id="6" creationId="{6A1C06C3-012A-4DFB-40A7-CCB8A212C6A4}"/>
          </ac:picMkLst>
        </pc:picChg>
      </pc:sldChg>
      <pc:sldChg chg="modSp new">
        <pc:chgData name="Ali Cenk BAYTOP" userId="S::ali.baytop@ogr.altinbas.edu.tr::d1b48757-cce2-46c3-868d-2ebbd9dfe502" providerId="AD" clId="Web-{7B5A51A5-A9E9-46BD-B77D-A48CD51733C8}" dt="2022-12-19T08:24:26.917" v="1358" actId="20577"/>
        <pc:sldMkLst>
          <pc:docMk/>
          <pc:sldMk cId="3908686375" sldId="279"/>
        </pc:sldMkLst>
        <pc:spChg chg="mod">
          <ac:chgData name="Ali Cenk BAYTOP" userId="S::ali.baytop@ogr.altinbas.edu.tr::d1b48757-cce2-46c3-868d-2ebbd9dfe502" providerId="AD" clId="Web-{7B5A51A5-A9E9-46BD-B77D-A48CD51733C8}" dt="2022-12-19T08:18:11.590" v="1307" actId="20577"/>
          <ac:spMkLst>
            <pc:docMk/>
            <pc:sldMk cId="3908686375" sldId="279"/>
            <ac:spMk id="2" creationId="{15BC90AC-358E-7FD0-88E3-F9E022912368}"/>
          </ac:spMkLst>
        </pc:spChg>
        <pc:spChg chg="mod">
          <ac:chgData name="Ali Cenk BAYTOP" userId="S::ali.baytop@ogr.altinbas.edu.tr::d1b48757-cce2-46c3-868d-2ebbd9dfe502" providerId="AD" clId="Web-{7B5A51A5-A9E9-46BD-B77D-A48CD51733C8}" dt="2022-12-19T08:24:26.917" v="1358" actId="20577"/>
          <ac:spMkLst>
            <pc:docMk/>
            <pc:sldMk cId="3908686375" sldId="279"/>
            <ac:spMk id="3" creationId="{EB010268-A9F3-A929-4FF9-4104330B8C3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1099" y="4464688"/>
            <a:ext cx="10051653" cy="1122202"/>
          </a:xfrm>
        </p:spPr>
        <p:txBody>
          <a:bodyPr/>
          <a:lstStyle/>
          <a:p>
            <a:r>
              <a:rPr lang="en-US" dirty="0"/>
              <a:t>Convolutional neural network(C</a:t>
            </a:r>
            <a:r>
              <a:rPr lang="en-US" sz="3200" dirty="0"/>
              <a:t>onv</a:t>
            </a:r>
            <a:r>
              <a:rPr lang="en-US" dirty="0"/>
              <a:t>net, </a:t>
            </a:r>
            <a:r>
              <a:rPr lang="en-US" dirty="0" err="1"/>
              <a:t>cnn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Ali Cenk </a:t>
            </a:r>
            <a:r>
              <a:rPr lang="en-US" dirty="0" err="1"/>
              <a:t>Baytop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şlık 8">
            <a:extLst>
              <a:ext uri="{FF2B5EF4-FFF2-40B4-BE49-F238E27FC236}">
                <a16:creationId xmlns:a16="http://schemas.microsoft.com/office/drawing/2014/main" id="{F42809A0-0F8A-AB3A-5F4A-12B9608A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46" y="159971"/>
            <a:ext cx="10515600" cy="1325563"/>
          </a:xfrm>
        </p:spPr>
        <p:txBody>
          <a:bodyPr/>
          <a:lstStyle/>
          <a:p>
            <a:r>
              <a:rPr lang="tr-TR" err="1"/>
              <a:t>ConvolutIon</a:t>
            </a:r>
            <a:r>
              <a:rPr lang="tr-TR"/>
              <a:t> </a:t>
            </a:r>
            <a:r>
              <a:rPr lang="tr-TR" err="1"/>
              <a:t>layer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feature</a:t>
            </a:r>
            <a:r>
              <a:rPr lang="tr-TR"/>
              <a:t> </a:t>
            </a:r>
            <a:r>
              <a:rPr lang="tr-TR" err="1"/>
              <a:t>mappIng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9345965-64F1-A333-A4E9-AC24E890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356A0F3-719A-41F3-DC34-42A53D51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791541E-5FC4-A02E-EA7A-3F471A4E0A5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685693" y="4471133"/>
            <a:ext cx="6059364" cy="1799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>
                <a:ea typeface="+mn-lt"/>
                <a:cs typeface="+mn-lt"/>
              </a:rPr>
              <a:t>- </a:t>
            </a:r>
            <a:r>
              <a:rPr lang="tr-TR" dirty="0" err="1">
                <a:ea typeface="+mn-lt"/>
                <a:cs typeface="+mn-lt"/>
              </a:rPr>
              <a:t>Convolution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neural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networks</a:t>
            </a:r>
            <a:r>
              <a:rPr lang="tr-TR" dirty="0">
                <a:ea typeface="+mn-lt"/>
                <a:cs typeface="+mn-lt"/>
              </a:rPr>
              <a:t> can </a:t>
            </a:r>
            <a:r>
              <a:rPr lang="tr-TR" dirty="0" err="1">
                <a:ea typeface="+mn-lt"/>
                <a:cs typeface="+mn-lt"/>
              </a:rPr>
              <a:t>learn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from</a:t>
            </a:r>
            <a:r>
              <a:rPr lang="tr-TR" dirty="0">
                <a:ea typeface="+mn-lt"/>
                <a:cs typeface="+mn-lt"/>
              </a:rPr>
              <a:t> multiple </a:t>
            </a:r>
            <a:r>
              <a:rPr lang="tr-TR" dirty="0" err="1">
                <a:ea typeface="+mn-lt"/>
                <a:cs typeface="+mn-lt"/>
              </a:rPr>
              <a:t>features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parallelly</a:t>
            </a:r>
            <a:r>
              <a:rPr lang="tr-TR" dirty="0">
                <a:ea typeface="+mn-lt"/>
                <a:cs typeface="+mn-lt"/>
              </a:rPr>
              <a:t>.</a:t>
            </a:r>
            <a:endParaRPr lang="tr-TR"/>
          </a:p>
          <a:p>
            <a:pPr marL="0" indent="0">
              <a:buNone/>
            </a:pPr>
            <a:r>
              <a:rPr lang="tr-TR" dirty="0"/>
              <a:t>-  Depth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BA959932-0145-1F1E-904E-6E43DD62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708" y="1119030"/>
            <a:ext cx="4032737" cy="2949401"/>
          </a:xfrm>
          <a:prstGeom prst="rect">
            <a:avLst/>
          </a:prstGeom>
        </p:spPr>
      </p:pic>
      <p:pic>
        <p:nvPicPr>
          <p:cNvPr id="8" name="Resim 8">
            <a:extLst>
              <a:ext uri="{FF2B5EF4-FFF2-40B4-BE49-F238E27FC236}">
                <a16:creationId xmlns:a16="http://schemas.microsoft.com/office/drawing/2014/main" id="{C96F5B89-879A-EFC5-3927-DDBF83E0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7" y="1292957"/>
            <a:ext cx="5097583" cy="35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5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BB90AA-A763-4842-99E5-7FF5EAB3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ablo Yer Tutucusu 2">
            <a:extLst>
              <a:ext uri="{FF2B5EF4-FFF2-40B4-BE49-F238E27FC236}">
                <a16:creationId xmlns:a16="http://schemas.microsoft.com/office/drawing/2014/main" id="{A2B22C76-2400-177A-EA7F-9DB069907A1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D8455AF-D5E0-9115-C8A7-13FDD3FD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C33FA22-4041-B445-74ED-208B6B5D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A48DD613-EFD6-F91A-4B38-265C5C40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3" y="782766"/>
            <a:ext cx="11009957" cy="47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0742B8-5128-311C-DC5E-AC8A37D99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99" y="40177"/>
            <a:ext cx="8140211" cy="1204912"/>
          </a:xfrm>
        </p:spPr>
        <p:txBody>
          <a:bodyPr/>
          <a:lstStyle/>
          <a:p>
            <a:r>
              <a:rPr lang="tr-TR" err="1">
                <a:latin typeface="Arial Nova"/>
              </a:rPr>
              <a:t>poolIng</a:t>
            </a:r>
            <a:r>
              <a:rPr lang="tr-TR">
                <a:latin typeface="Arial Nova"/>
              </a:rPr>
              <a:t> </a:t>
            </a:r>
            <a:r>
              <a:rPr lang="tr-TR">
                <a:ea typeface="+mj-lt"/>
                <a:cs typeface="+mj-lt"/>
              </a:rPr>
              <a:t> AND ACTIVATION LAYERS  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E4B5C4E-6483-72D7-E573-0D37915DB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F739BE5-D569-BB75-332D-5928D3095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F7795F9-DEC6-34E7-5775-9C25EE94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3897737D-15F5-93DA-C611-E6A04774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47" y="1516576"/>
            <a:ext cx="4687277" cy="4039771"/>
          </a:xfrm>
          <a:prstGeom prst="rect">
            <a:avLst/>
          </a:prstGeom>
        </p:spPr>
      </p:pic>
      <p:pic>
        <p:nvPicPr>
          <p:cNvPr id="7" name="Resim 7">
            <a:extLst>
              <a:ext uri="{FF2B5EF4-FFF2-40B4-BE49-F238E27FC236}">
                <a16:creationId xmlns:a16="http://schemas.microsoft.com/office/drawing/2014/main" id="{6FF8EF77-D168-71BB-6E96-DC90E3E0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07" y="1661551"/>
            <a:ext cx="4579815" cy="37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6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500E2E-F66D-B497-E110-74649125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383" y="655639"/>
            <a:ext cx="5111750" cy="1204912"/>
          </a:xfrm>
        </p:spPr>
        <p:txBody>
          <a:bodyPr/>
          <a:lstStyle/>
          <a:p>
            <a:r>
              <a:rPr lang="tr-TR" b="1" err="1"/>
              <a:t>Fully-Connected</a:t>
            </a:r>
            <a:r>
              <a:rPr lang="tr-TR" b="1"/>
              <a:t> </a:t>
            </a:r>
            <a:r>
              <a:rPr lang="tr-TR" b="1" err="1"/>
              <a:t>Layer</a:t>
            </a:r>
            <a:endParaRPr lang="tr-TR" b="1"/>
          </a:p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6B9B5E2-62F4-F35F-47B2-A21EB51E6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DD7D4818-C001-9822-F220-185F355B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E87FDF2-4D4C-DC9A-71A6-DEA35FDD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742272A1-8351-C954-A3A4-6BBF6E08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92" y="1960155"/>
            <a:ext cx="10333891" cy="410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1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Resim 3">
            <a:extLst>
              <a:ext uri="{FF2B5EF4-FFF2-40B4-BE49-F238E27FC236}">
                <a16:creationId xmlns:a16="http://schemas.microsoft.com/office/drawing/2014/main" id="{6FBD9D8D-A311-F864-D958-5C2D23B4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47" y="2079007"/>
            <a:ext cx="10529276" cy="400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0D61D1B5-9339-2658-D13F-364B4C2F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4845" y="446697"/>
            <a:ext cx="7358673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/>
              <a:t>-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</a:t>
            </a:r>
            <a:r>
              <a:rPr lang="tr-TR" dirty="0" err="1"/>
              <a:t>layer</a:t>
            </a:r>
            <a:r>
              <a:rPr lang="tr-TR" dirty="0"/>
              <a:t> (</a:t>
            </a:r>
            <a:r>
              <a:rPr lang="tr-TR" dirty="0" err="1"/>
              <a:t>then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 </a:t>
            </a:r>
            <a:r>
              <a:rPr lang="tr-TR" dirty="0" err="1"/>
              <a:t>depends</a:t>
            </a:r>
            <a:r>
              <a:rPr lang="tr-TR" dirty="0"/>
              <a:t> on it </a:t>
            </a:r>
            <a:r>
              <a:rPr lang="tr-TR" dirty="0" err="1"/>
              <a:t>fine</a:t>
            </a:r>
            <a:r>
              <a:rPr lang="tr-TR" dirty="0"/>
              <a:t> </a:t>
            </a:r>
            <a:r>
              <a:rPr lang="tr-TR" dirty="0" err="1"/>
              <a:t>tuning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steps</a:t>
            </a:r>
            <a:r>
              <a:rPr lang="tr-TR" dirty="0"/>
              <a:t>).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CED76ADF-14E7-6C5B-6BE2-504FC960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66737E7-F05E-FDDC-A3AB-6133B73B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2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89A8A1-0C88-87E2-B492-5C18F23E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1F38098-8B6A-95DD-2C05-93D65C825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544FA253-5507-BCB8-ABBF-C872DD04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59885ED-3EC9-E904-0450-230DE918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6A1C06C3-012A-4DFB-40A7-CCB8A212C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16" y="345831"/>
            <a:ext cx="8467967" cy="641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Ali Cenk </a:t>
            </a:r>
            <a:r>
              <a:rPr lang="en-US" dirty="0" err="1"/>
              <a:t>Baytop</a:t>
            </a:r>
          </a:p>
          <a:p>
            <a:r>
              <a:rPr lang="en-US" dirty="0">
                <a:ea typeface="+mn-lt"/>
                <a:cs typeface="+mn-lt"/>
              </a:rPr>
              <a:t>https://tr.linkedin.com/in/alicenkbaytop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https://medium.com/@alicenkbaytop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3702423" cy="25193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- Fundamentals of Image </a:t>
            </a:r>
          </a:p>
          <a:p>
            <a:r>
              <a:rPr lang="en-US" dirty="0">
                <a:ea typeface="+mn-lt"/>
                <a:cs typeface="+mn-lt"/>
              </a:rPr>
              <a:t>- Fundamentals of </a:t>
            </a:r>
            <a:r>
              <a:rPr lang="en-US" dirty="0"/>
              <a:t>Artificial Neural Network</a:t>
            </a:r>
          </a:p>
          <a:p>
            <a:r>
              <a:rPr lang="en-US" dirty="0">
                <a:ea typeface="+mn-lt"/>
                <a:cs typeface="+mn-lt"/>
              </a:rPr>
              <a:t>- Why CNN?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- History of Convolutional Neural Network </a:t>
            </a:r>
            <a:endParaRPr lang="en-US" dirty="0"/>
          </a:p>
          <a:p>
            <a:r>
              <a:rPr lang="en-US" dirty="0"/>
              <a:t>- Applications of CNN</a:t>
            </a:r>
          </a:p>
          <a:p>
            <a:r>
              <a:rPr lang="en-US" dirty="0"/>
              <a:t>- Architecture of Convolutional 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229" y="509101"/>
            <a:ext cx="5111750" cy="120491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Fundamentals of Image 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6228" y="1677620"/>
            <a:ext cx="5111750" cy="141812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- Pixel</a:t>
            </a:r>
          </a:p>
          <a:p>
            <a:r>
              <a:rPr lang="en-US" dirty="0"/>
              <a:t>- Color</a:t>
            </a:r>
          </a:p>
          <a:p>
            <a:r>
              <a:rPr lang="en-US" dirty="0"/>
              <a:t>- Digital image formats(</a:t>
            </a:r>
            <a:r>
              <a:rPr lang="en-US" dirty="0" err="1"/>
              <a:t>png</a:t>
            </a:r>
            <a:r>
              <a:rPr lang="en-US" dirty="0"/>
              <a:t>, jpeg, gif, bmp, </a:t>
            </a:r>
            <a:r>
              <a:rPr lang="en-US" dirty="0" err="1"/>
              <a:t>etc</a:t>
            </a:r>
            <a:r>
              <a:rPr lang="en-US" dirty="0"/>
              <a:t>,)</a:t>
            </a:r>
          </a:p>
          <a:p>
            <a:r>
              <a:rPr lang="en-US" dirty="0"/>
              <a:t>- 8 bits </a:t>
            </a:r>
          </a:p>
          <a:p>
            <a:r>
              <a:rPr lang="en-US" dirty="0"/>
              <a:t>- Back-to-back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Resim 6" descr="metin, çapraz bulmaca içeren bir resim&#10;&#10;Açıklama otomatik olarak oluşturuldu">
            <a:extLst>
              <a:ext uri="{FF2B5EF4-FFF2-40B4-BE49-F238E27FC236}">
                <a16:creationId xmlns:a16="http://schemas.microsoft.com/office/drawing/2014/main" id="{AEFF506B-29BB-C838-4C73-8411F70D9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937" y="263379"/>
            <a:ext cx="4374661" cy="1690858"/>
          </a:xfrm>
          <a:prstGeom prst="rect">
            <a:avLst/>
          </a:prstGeom>
        </p:spPr>
      </p:pic>
      <p:pic>
        <p:nvPicPr>
          <p:cNvPr id="7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5E4E8B3D-A794-7407-C13F-3AABBCD0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247" y="3499844"/>
            <a:ext cx="4472353" cy="1685158"/>
          </a:xfrm>
          <a:prstGeom prst="rect">
            <a:avLst/>
          </a:prstGeom>
        </p:spPr>
      </p:pic>
      <p:pic>
        <p:nvPicPr>
          <p:cNvPr id="10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89106FD3-4134-F772-EC71-82DDB966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938" y="2253557"/>
            <a:ext cx="4374661" cy="1881963"/>
          </a:xfrm>
          <a:prstGeom prst="rect">
            <a:avLst/>
          </a:prstGeom>
        </p:spPr>
      </p:pic>
      <p:pic>
        <p:nvPicPr>
          <p:cNvPr id="12" name="Resim 12">
            <a:extLst>
              <a:ext uri="{FF2B5EF4-FFF2-40B4-BE49-F238E27FC236}">
                <a16:creationId xmlns:a16="http://schemas.microsoft.com/office/drawing/2014/main" id="{C61F4D6A-21C5-C26B-796D-75422DC1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247" y="4344844"/>
            <a:ext cx="4374661" cy="18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Fundamentals of Neural Network</a:t>
            </a:r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Resim 6" descr="bulanık, siluet içeren bir resim&#10;&#10;Açıklama otomatik olarak oluşturuldu">
            <a:extLst>
              <a:ext uri="{FF2B5EF4-FFF2-40B4-BE49-F238E27FC236}">
                <a16:creationId xmlns:a16="http://schemas.microsoft.com/office/drawing/2014/main" id="{8D329675-1E2A-0737-F3AA-61385465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12" y="1779227"/>
            <a:ext cx="5619376" cy="37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690" y="1310178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en-US"/>
              <a:t>Mnist HANDWITTEN DIGITS dATASET </a:t>
            </a:r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23BA3247-16F2-7C84-2171-D7E6ABF43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460" y="3973389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/>
              <a:t>- Image size 28x28</a:t>
            </a:r>
          </a:p>
          <a:p>
            <a:r>
              <a:rPr lang="tr-TR" dirty="0"/>
              <a:t>- </a:t>
            </a:r>
            <a:r>
              <a:rPr lang="tr-TR" dirty="0" err="1"/>
              <a:t>Sample</a:t>
            </a:r>
            <a:r>
              <a:rPr lang="tr-TR" dirty="0"/>
              <a:t> size 70.000 </a:t>
            </a:r>
            <a:r>
              <a:rPr lang="tr-TR" dirty="0" err="1"/>
              <a:t>images</a:t>
            </a:r>
            <a:r>
              <a:rPr lang="tr-TR" dirty="0"/>
              <a:t>(60k </a:t>
            </a:r>
            <a:r>
              <a:rPr lang="tr-TR" dirty="0" err="1"/>
              <a:t>train</a:t>
            </a:r>
            <a:r>
              <a:rPr lang="tr-TR" dirty="0"/>
              <a:t>, 10k test) </a:t>
            </a:r>
          </a:p>
          <a:p>
            <a:r>
              <a:rPr lang="tr-TR" dirty="0"/>
              <a:t>- </a:t>
            </a:r>
            <a:r>
              <a:rPr lang="tr-TR" dirty="0">
                <a:ea typeface="+mn-lt"/>
                <a:cs typeface="+mn-lt"/>
                <a:hlinkClick r:id="rId2"/>
              </a:rPr>
              <a:t>MNIST handwritten digit database, Yann LeCun, Corinna Cortes and Chris Burges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Resim 6" descr="metin, karanlık içeren bir resim&#10;&#10;Açıklama otomatik olarak oluşturuldu">
            <a:extLst>
              <a:ext uri="{FF2B5EF4-FFF2-40B4-BE49-F238E27FC236}">
                <a16:creationId xmlns:a16="http://schemas.microsoft.com/office/drawing/2014/main" id="{5D26E87E-4D74-FC99-D1CD-CB2E557F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24" y="75493"/>
            <a:ext cx="6299199" cy="3395242"/>
          </a:xfrm>
          <a:prstGeom prst="rect">
            <a:avLst/>
          </a:prstGeom>
        </p:spPr>
      </p:pic>
      <p:pic>
        <p:nvPicPr>
          <p:cNvPr id="7" name="Resim 7" descr="metin, karanlık içeren bir resim&#10;&#10;Açıklama otomatik olarak oluşturuldu">
            <a:extLst>
              <a:ext uri="{FF2B5EF4-FFF2-40B4-BE49-F238E27FC236}">
                <a16:creationId xmlns:a16="http://schemas.microsoft.com/office/drawing/2014/main" id="{2A47A417-6F32-E045-C3D4-71737D2E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400" y="3099057"/>
            <a:ext cx="6201507" cy="37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BC90AC-358E-7FD0-88E3-F9E02291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229" y="724024"/>
            <a:ext cx="5111750" cy="1204912"/>
          </a:xfrm>
        </p:spPr>
        <p:txBody>
          <a:bodyPr/>
          <a:lstStyle/>
          <a:p>
            <a:r>
              <a:rPr lang="tr-TR" err="1"/>
              <a:t>why</a:t>
            </a:r>
            <a:r>
              <a:rPr lang="tr-TR"/>
              <a:t> CNN?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B010268-A9F3-A929-4FF9-4104330B8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3921" y="2048851"/>
            <a:ext cx="9849826" cy="3469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ea typeface="+mn-lt"/>
                <a:cs typeface="+mn-lt"/>
              </a:rPr>
              <a:t>- </a:t>
            </a:r>
            <a:r>
              <a:rPr lang="tr-TR" b="1" i="1" dirty="0" err="1">
                <a:ea typeface="+mn-lt"/>
                <a:cs typeface="+mn-lt"/>
              </a:rPr>
              <a:t>Local</a:t>
            </a:r>
            <a:r>
              <a:rPr lang="tr-TR" b="1" i="1" dirty="0">
                <a:ea typeface="+mn-lt"/>
                <a:cs typeface="+mn-lt"/>
              </a:rPr>
              <a:t> Connectivity: </a:t>
            </a:r>
            <a:r>
              <a:rPr lang="tr-TR" dirty="0">
                <a:ea typeface="+mn-lt"/>
                <a:cs typeface="+mn-lt"/>
              </a:rPr>
              <a:t>They </a:t>
            </a:r>
            <a:r>
              <a:rPr lang="tr-TR" dirty="0" err="1">
                <a:ea typeface="+mn-lt"/>
                <a:cs typeface="+mn-lt"/>
              </a:rPr>
              <a:t>consider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context</a:t>
            </a:r>
            <a:r>
              <a:rPr lang="tr-TR" dirty="0">
                <a:ea typeface="+mn-lt"/>
                <a:cs typeface="+mn-lt"/>
              </a:rPr>
              <a:t>/</a:t>
            </a:r>
            <a:r>
              <a:rPr lang="tr-TR" dirty="0" err="1">
                <a:ea typeface="+mn-lt"/>
                <a:cs typeface="+mn-lt"/>
              </a:rPr>
              <a:t>shared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information</a:t>
            </a:r>
            <a:r>
              <a:rPr lang="tr-TR" dirty="0">
                <a:ea typeface="+mn-lt"/>
                <a:cs typeface="+mn-lt"/>
              </a:rPr>
              <a:t> in 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small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neighborhoods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Important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especially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images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Filter</a:t>
            </a:r>
            <a:endParaRPr lang="tr-TR" dirty="0">
              <a:ea typeface="+mn-lt"/>
              <a:cs typeface="+mn-lt"/>
            </a:endParaRPr>
          </a:p>
          <a:p>
            <a:r>
              <a:rPr lang="tr-TR" b="1" i="1" dirty="0">
                <a:ea typeface="+mn-lt"/>
                <a:cs typeface="+mn-lt"/>
              </a:rPr>
              <a:t>- </a:t>
            </a:r>
            <a:r>
              <a:rPr lang="tr-TR" b="1" i="1" dirty="0" err="1">
                <a:ea typeface="+mn-lt"/>
                <a:cs typeface="+mn-lt"/>
              </a:rPr>
              <a:t>Shared</a:t>
            </a:r>
            <a:r>
              <a:rPr lang="tr-TR" b="1" i="1" dirty="0">
                <a:ea typeface="+mn-lt"/>
                <a:cs typeface="+mn-lt"/>
              </a:rPr>
              <a:t> </a:t>
            </a:r>
            <a:r>
              <a:rPr lang="tr-TR" b="1" i="1" dirty="0" err="1">
                <a:ea typeface="+mn-lt"/>
                <a:cs typeface="+mn-lt"/>
              </a:rPr>
              <a:t>Weights</a:t>
            </a:r>
            <a:r>
              <a:rPr lang="tr-TR" b="1" i="1" dirty="0">
                <a:ea typeface="+mn-lt"/>
                <a:cs typeface="+mn-lt"/>
              </a:rPr>
              <a:t>: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This</a:t>
            </a:r>
            <a:r>
              <a:rPr lang="tr-TR" dirty="0">
                <a:ea typeface="+mn-lt"/>
                <a:cs typeface="+mn-lt"/>
              </a:rPr>
              <a:t> is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concept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that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makes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CNNs</a:t>
            </a:r>
            <a:r>
              <a:rPr lang="tr-TR" dirty="0">
                <a:ea typeface="+mn-lt"/>
                <a:cs typeface="+mn-lt"/>
              </a:rPr>
              <a:t> "</a:t>
            </a:r>
            <a:r>
              <a:rPr lang="tr-TR" dirty="0" err="1">
                <a:ea typeface="+mn-lt"/>
                <a:cs typeface="+mn-lt"/>
              </a:rPr>
              <a:t>convolutional</a:t>
            </a:r>
            <a:r>
              <a:rPr lang="tr-TR" dirty="0">
                <a:ea typeface="+mn-lt"/>
                <a:cs typeface="+mn-lt"/>
              </a:rPr>
              <a:t>." </a:t>
            </a:r>
            <a:r>
              <a:rPr lang="tr-TR" dirty="0" err="1">
                <a:ea typeface="+mn-lt"/>
                <a:cs typeface="+mn-lt"/>
              </a:rPr>
              <a:t>By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forcing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neurons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one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layer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share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weights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forward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pass</a:t>
            </a:r>
            <a:r>
              <a:rPr lang="tr-TR" dirty="0">
                <a:ea typeface="+mn-lt"/>
                <a:cs typeface="+mn-lt"/>
              </a:rPr>
              <a:t> (</a:t>
            </a:r>
            <a:r>
              <a:rPr lang="tr-TR" dirty="0" err="1">
                <a:ea typeface="+mn-lt"/>
                <a:cs typeface="+mn-lt"/>
              </a:rPr>
              <a:t>feeding</a:t>
            </a:r>
            <a:r>
              <a:rPr lang="tr-TR" dirty="0">
                <a:ea typeface="+mn-lt"/>
                <a:cs typeface="+mn-lt"/>
              </a:rPr>
              <a:t> data </a:t>
            </a:r>
            <a:r>
              <a:rPr lang="tr-TR" dirty="0" err="1">
                <a:ea typeface="+mn-lt"/>
                <a:cs typeface="+mn-lt"/>
              </a:rPr>
              <a:t>through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network) </a:t>
            </a:r>
            <a:r>
              <a:rPr lang="tr-TR" dirty="0" err="1">
                <a:ea typeface="+mn-lt"/>
                <a:cs typeface="+mn-lt"/>
              </a:rPr>
              <a:t>becomes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equivalent</a:t>
            </a:r>
            <a:r>
              <a:rPr lang="tr-TR" dirty="0">
                <a:ea typeface="+mn-lt"/>
                <a:cs typeface="+mn-lt"/>
              </a:rPr>
              <a:t> of </a:t>
            </a:r>
            <a:r>
              <a:rPr lang="tr-TR" dirty="0" err="1">
                <a:ea typeface="+mn-lt"/>
                <a:cs typeface="+mn-lt"/>
              </a:rPr>
              <a:t>convolving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filter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over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to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produce</a:t>
            </a:r>
            <a:r>
              <a:rPr lang="tr-TR" dirty="0">
                <a:ea typeface="+mn-lt"/>
                <a:cs typeface="+mn-lt"/>
              </a:rPr>
              <a:t> a </a:t>
            </a:r>
            <a:r>
              <a:rPr lang="tr-TR" dirty="0" err="1">
                <a:ea typeface="+mn-lt"/>
                <a:cs typeface="+mn-lt"/>
              </a:rPr>
              <a:t>new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image</a:t>
            </a:r>
            <a:r>
              <a:rPr lang="tr-TR" dirty="0">
                <a:ea typeface="+mn-lt"/>
                <a:cs typeface="+mn-lt"/>
              </a:rPr>
              <a:t>. </a:t>
            </a:r>
            <a:r>
              <a:rPr lang="tr-TR" dirty="0" err="1">
                <a:ea typeface="+mn-lt"/>
                <a:cs typeface="+mn-lt"/>
              </a:rPr>
              <a:t>Feature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map</a:t>
            </a:r>
            <a:endParaRPr lang="tr-TR" dirty="0" err="1"/>
          </a:p>
          <a:p>
            <a:r>
              <a:rPr lang="tr-TR" b="1" i="1" dirty="0">
                <a:ea typeface="+mn-lt"/>
                <a:cs typeface="+mn-lt"/>
              </a:rPr>
              <a:t>- </a:t>
            </a:r>
            <a:r>
              <a:rPr lang="tr-TR" b="1" i="1" dirty="0" err="1">
                <a:ea typeface="+mn-lt"/>
                <a:cs typeface="+mn-lt"/>
              </a:rPr>
              <a:t>Pooling</a:t>
            </a:r>
            <a:r>
              <a:rPr lang="tr-TR" b="1" i="1" dirty="0">
                <a:ea typeface="+mn-lt"/>
                <a:cs typeface="+mn-lt"/>
              </a:rPr>
              <a:t> </a:t>
            </a:r>
            <a:r>
              <a:rPr lang="tr-TR" b="1" i="1" dirty="0" err="1">
                <a:ea typeface="+mn-lt"/>
                <a:cs typeface="+mn-lt"/>
              </a:rPr>
              <a:t>and</a:t>
            </a:r>
            <a:r>
              <a:rPr lang="tr-TR" b="1" i="1" dirty="0">
                <a:ea typeface="+mn-lt"/>
                <a:cs typeface="+mn-lt"/>
              </a:rPr>
              <a:t> </a:t>
            </a:r>
            <a:r>
              <a:rPr lang="tr-TR" b="1" i="1" dirty="0" err="1">
                <a:ea typeface="+mn-lt"/>
                <a:cs typeface="+mn-lt"/>
              </a:rPr>
              <a:t>Activation</a:t>
            </a:r>
            <a:r>
              <a:rPr lang="tr-TR" b="1" i="1" dirty="0">
                <a:ea typeface="+mn-lt"/>
                <a:cs typeface="+mn-lt"/>
              </a:rPr>
              <a:t>: </a:t>
            </a:r>
            <a:r>
              <a:rPr lang="tr-TR" dirty="0">
                <a:ea typeface="+mn-lt"/>
                <a:cs typeface="+mn-lt"/>
              </a:rPr>
              <a:t>They </a:t>
            </a:r>
            <a:r>
              <a:rPr lang="tr-TR" dirty="0" err="1">
                <a:ea typeface="+mn-lt"/>
                <a:cs typeface="+mn-lt"/>
              </a:rPr>
              <a:t>reduce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the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number</a:t>
            </a:r>
            <a:r>
              <a:rPr lang="tr-TR" dirty="0">
                <a:ea typeface="+mn-lt"/>
                <a:cs typeface="+mn-lt"/>
              </a:rPr>
              <a:t> of </a:t>
            </a:r>
            <a:r>
              <a:rPr lang="tr-TR" dirty="0" err="1">
                <a:ea typeface="+mn-lt"/>
                <a:cs typeface="+mn-lt"/>
              </a:rPr>
              <a:t>units</a:t>
            </a:r>
            <a:r>
              <a:rPr lang="tr-TR" dirty="0">
                <a:ea typeface="+mn-lt"/>
                <a:cs typeface="+mn-lt"/>
              </a:rPr>
              <a:t>/</a:t>
            </a:r>
          </a:p>
          <a:p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9EA7792-DC10-06E3-F705-00C1F9BB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6C42E45-DB15-C65B-66D3-BE11E6C7E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8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782639"/>
            <a:ext cx="5111750" cy="1204912"/>
          </a:xfrm>
        </p:spPr>
        <p:txBody>
          <a:bodyPr/>
          <a:lstStyle/>
          <a:p>
            <a:pPr algn="l"/>
            <a:r>
              <a:rPr lang="en-US">
                <a:ea typeface="+mj-lt"/>
                <a:cs typeface="+mj-lt"/>
              </a:rPr>
              <a:t>History of Convolutional Neural Network </a:t>
            </a:r>
          </a:p>
          <a:p>
            <a:endParaRPr lang="en-US" dirty="0"/>
          </a:p>
        </p:txBody>
      </p:sp>
      <p:sp>
        <p:nvSpPr>
          <p:cNvPr id="41" name="Metin Yer Tutucusu 40">
            <a:extLst>
              <a:ext uri="{FF2B5EF4-FFF2-40B4-BE49-F238E27FC236}">
                <a16:creationId xmlns:a16="http://schemas.microsoft.com/office/drawing/2014/main" id="{299C943C-66B1-8DD9-09EA-99BB2070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1716697"/>
            <a:ext cx="5111750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/>
              <a:t>- </a:t>
            </a:r>
            <a:r>
              <a:rPr lang="tr-TR" dirty="0" err="1"/>
              <a:t>Gradient-Based</a:t>
            </a:r>
            <a:r>
              <a:rPr lang="tr-TR" dirty="0"/>
              <a:t> Learning </a:t>
            </a:r>
            <a:r>
              <a:rPr lang="tr-TR" dirty="0" err="1"/>
              <a:t>Applied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Document</a:t>
            </a:r>
            <a:r>
              <a:rPr lang="tr-TR" dirty="0"/>
              <a:t> </a:t>
            </a:r>
            <a:r>
              <a:rPr lang="tr-TR" dirty="0" err="1"/>
              <a:t>Recognition</a:t>
            </a:r>
            <a:r>
              <a:rPr lang="tr-TR" dirty="0"/>
              <a:t>(</a:t>
            </a:r>
            <a:r>
              <a:rPr lang="tr-TR" dirty="0" err="1"/>
              <a:t>Yann</a:t>
            </a:r>
            <a:r>
              <a:rPr lang="tr-TR" dirty="0"/>
              <a:t> </a:t>
            </a:r>
            <a:r>
              <a:rPr lang="tr-TR" dirty="0" err="1"/>
              <a:t>Lecunn</a:t>
            </a:r>
            <a:r>
              <a:rPr lang="tr-TR" dirty="0"/>
              <a:t>, 1998) LeNet-5</a:t>
            </a:r>
          </a:p>
          <a:p>
            <a:r>
              <a:rPr lang="tr-TR" dirty="0"/>
              <a:t>- </a:t>
            </a:r>
            <a:r>
              <a:rPr lang="tr-TR" dirty="0">
                <a:ea typeface="+mn-lt"/>
                <a:cs typeface="+mn-lt"/>
              </a:rPr>
              <a:t>Alex </a:t>
            </a:r>
            <a:r>
              <a:rPr lang="tr-TR" dirty="0" err="1">
                <a:ea typeface="+mn-lt"/>
                <a:cs typeface="+mn-lt"/>
              </a:rPr>
              <a:t>Krizhevsky</a:t>
            </a:r>
            <a:r>
              <a:rPr lang="tr-TR" dirty="0">
                <a:ea typeface="+mn-lt"/>
                <a:cs typeface="+mn-lt"/>
              </a:rPr>
              <a:t>, </a:t>
            </a:r>
            <a:r>
              <a:rPr lang="tr-TR" dirty="0" err="1">
                <a:ea typeface="+mn-lt"/>
                <a:cs typeface="+mn-lt"/>
              </a:rPr>
              <a:t>ImageNet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competition</a:t>
            </a:r>
            <a:r>
              <a:rPr lang="tr-TR" dirty="0">
                <a:ea typeface="+mn-lt"/>
                <a:cs typeface="+mn-lt"/>
              </a:rPr>
              <a:t>, 2012, </a:t>
            </a:r>
            <a:r>
              <a:rPr lang="tr-TR" dirty="0" err="1">
                <a:ea typeface="+mn-lt"/>
                <a:cs typeface="+mn-lt"/>
              </a:rPr>
              <a:t>AlexNet</a:t>
            </a:r>
            <a:endParaRPr lang="tr-TR" dirty="0" err="1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42" name="Resim 42">
            <a:extLst>
              <a:ext uri="{FF2B5EF4-FFF2-40B4-BE49-F238E27FC236}">
                <a16:creationId xmlns:a16="http://schemas.microsoft.com/office/drawing/2014/main" id="{66B035F1-9DF6-95F3-46CA-9611D0C3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85" y="3651162"/>
            <a:ext cx="10451122" cy="27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655388-92DD-6B91-2288-AAF41B81C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52" y="860793"/>
            <a:ext cx="5111750" cy="1204912"/>
          </a:xfrm>
        </p:spPr>
        <p:txBody>
          <a:bodyPr/>
          <a:lstStyle/>
          <a:p>
            <a:r>
              <a:rPr lang="tr-TR" err="1"/>
              <a:t>Where</a:t>
            </a:r>
            <a:r>
              <a:rPr lang="tr-TR"/>
              <a:t> do </a:t>
            </a:r>
            <a:r>
              <a:rPr lang="tr-TR" err="1"/>
              <a:t>we</a:t>
            </a:r>
            <a:r>
              <a:rPr lang="tr-TR"/>
              <a:t> </a:t>
            </a:r>
            <a:r>
              <a:rPr lang="tr-TR" err="1"/>
              <a:t>use</a:t>
            </a:r>
            <a:r>
              <a:rPr lang="tr-TR"/>
              <a:t> CNN?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20BB2C9-183D-3E94-9E6C-124AC8F2A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5952" y="2508005"/>
            <a:ext cx="5111750" cy="37822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latin typeface="Arial Nova"/>
                <a:ea typeface="+mn-lt"/>
                <a:cs typeface="+mn-lt"/>
              </a:rPr>
              <a:t>- Image </a:t>
            </a:r>
            <a:r>
              <a:rPr lang="tr-TR" dirty="0" err="1">
                <a:latin typeface="Arial Nova"/>
                <a:ea typeface="+mn-lt"/>
                <a:cs typeface="+mn-lt"/>
              </a:rPr>
              <a:t>recognition</a:t>
            </a:r>
          </a:p>
          <a:p>
            <a:r>
              <a:rPr lang="tr-TR" dirty="0">
                <a:latin typeface="Arial Nova"/>
                <a:ea typeface="+mn-lt"/>
                <a:cs typeface="+mn-lt"/>
              </a:rPr>
              <a:t>- Video </a:t>
            </a:r>
            <a:r>
              <a:rPr lang="tr-TR" dirty="0" err="1">
                <a:latin typeface="Arial Nova"/>
                <a:ea typeface="+mn-lt"/>
                <a:cs typeface="+mn-lt"/>
              </a:rPr>
              <a:t>analysis</a:t>
            </a:r>
            <a:endParaRPr lang="tr-TR" dirty="0">
              <a:latin typeface="Arial Nova"/>
              <a:ea typeface="+mn-lt"/>
              <a:cs typeface="+mn-lt"/>
            </a:endParaRPr>
          </a:p>
          <a:p>
            <a:r>
              <a:rPr lang="tr-TR" dirty="0">
                <a:latin typeface="Arial Nova"/>
                <a:ea typeface="+mn-lt"/>
                <a:cs typeface="+mn-lt"/>
              </a:rPr>
              <a:t>- </a:t>
            </a:r>
            <a:r>
              <a:rPr lang="tr-TR" dirty="0" err="1">
                <a:latin typeface="Arial Nova"/>
                <a:ea typeface="+mn-lt"/>
                <a:cs typeface="+mn-lt"/>
              </a:rPr>
              <a:t>Document</a:t>
            </a:r>
            <a:r>
              <a:rPr lang="tr-TR" dirty="0">
                <a:latin typeface="Arial Nova"/>
                <a:ea typeface="+mn-lt"/>
                <a:cs typeface="+mn-lt"/>
              </a:rPr>
              <a:t> </a:t>
            </a:r>
            <a:r>
              <a:rPr lang="tr-TR" dirty="0" err="1">
                <a:latin typeface="Arial Nova"/>
                <a:ea typeface="+mn-lt"/>
                <a:cs typeface="+mn-lt"/>
              </a:rPr>
              <a:t>analysis</a:t>
            </a:r>
          </a:p>
          <a:p>
            <a:r>
              <a:rPr lang="tr-TR" dirty="0">
                <a:latin typeface="Arial Nova"/>
                <a:ea typeface="+mn-lt"/>
                <a:cs typeface="+mn-lt"/>
              </a:rPr>
              <a:t>- Natural </a:t>
            </a:r>
            <a:r>
              <a:rPr lang="tr-TR" dirty="0" err="1">
                <a:latin typeface="Arial Nova"/>
                <a:ea typeface="+mn-lt"/>
                <a:cs typeface="+mn-lt"/>
              </a:rPr>
              <a:t>language</a:t>
            </a:r>
            <a:r>
              <a:rPr lang="tr-TR" dirty="0">
                <a:latin typeface="Arial Nova"/>
                <a:ea typeface="+mn-lt"/>
                <a:cs typeface="+mn-lt"/>
              </a:rPr>
              <a:t> </a:t>
            </a:r>
            <a:r>
              <a:rPr lang="tr-TR" dirty="0" err="1">
                <a:latin typeface="Arial Nova"/>
                <a:ea typeface="+mn-lt"/>
                <a:cs typeface="+mn-lt"/>
              </a:rPr>
              <a:t>processing</a:t>
            </a:r>
          </a:p>
          <a:p>
            <a:r>
              <a:rPr lang="tr-TR" dirty="0">
                <a:latin typeface="Arial Nova"/>
                <a:ea typeface="+mn-lt"/>
                <a:cs typeface="+mn-lt"/>
              </a:rPr>
              <a:t>- </a:t>
            </a:r>
            <a:r>
              <a:rPr lang="tr-TR" dirty="0" err="1">
                <a:latin typeface="Arial Nova"/>
                <a:ea typeface="+mn-lt"/>
                <a:cs typeface="+mn-lt"/>
              </a:rPr>
              <a:t>Anomaly</a:t>
            </a:r>
            <a:r>
              <a:rPr lang="tr-TR" dirty="0">
                <a:latin typeface="Arial Nova"/>
                <a:ea typeface="+mn-lt"/>
                <a:cs typeface="+mn-lt"/>
              </a:rPr>
              <a:t> </a:t>
            </a:r>
            <a:r>
              <a:rPr lang="tr-TR" dirty="0" err="1">
                <a:latin typeface="Arial Nova"/>
                <a:ea typeface="+mn-lt"/>
                <a:cs typeface="+mn-lt"/>
              </a:rPr>
              <a:t>detection</a:t>
            </a:r>
            <a:endParaRPr lang="tr-TR" dirty="0">
              <a:latin typeface="Arial Nova"/>
              <a:ea typeface="+mn-lt"/>
              <a:cs typeface="+mn-lt"/>
            </a:endParaRPr>
          </a:p>
          <a:p>
            <a:r>
              <a:rPr lang="tr-TR" dirty="0">
                <a:latin typeface="Arial Nova"/>
                <a:ea typeface="+mn-lt"/>
                <a:cs typeface="+mn-lt"/>
              </a:rPr>
              <a:t>- Object </a:t>
            </a:r>
            <a:r>
              <a:rPr lang="tr-TR" dirty="0" err="1">
                <a:latin typeface="Arial Nova"/>
                <a:ea typeface="+mn-lt"/>
                <a:cs typeface="+mn-lt"/>
              </a:rPr>
              <a:t>detection</a:t>
            </a:r>
          </a:p>
          <a:p>
            <a:r>
              <a:rPr lang="tr-TR" dirty="0">
                <a:latin typeface="Arial Nova"/>
                <a:ea typeface="+mn-lt"/>
                <a:cs typeface="+mn-lt"/>
              </a:rPr>
              <a:t>- </a:t>
            </a:r>
            <a:r>
              <a:rPr lang="tr-TR" dirty="0" err="1">
                <a:latin typeface="Arial Nova"/>
                <a:ea typeface="+mn-lt"/>
                <a:cs typeface="+mn-lt"/>
              </a:rPr>
              <a:t>etc</a:t>
            </a:r>
            <a:r>
              <a:rPr lang="tr-TR" dirty="0">
                <a:latin typeface="Arial Nova"/>
                <a:ea typeface="+mn-lt"/>
                <a:cs typeface="+mn-lt"/>
              </a:rPr>
              <a:t>.</a:t>
            </a:r>
          </a:p>
          <a:p>
            <a:endParaRPr lang="tr-TR" dirty="0">
              <a:latin typeface="Arial Nova"/>
              <a:ea typeface="+mn-lt"/>
              <a:cs typeface="+mn-lt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207D221-6061-F9E9-06D1-14A73273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24595BEF-5F4E-B4AF-699A-D891BDCC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Resim 6" descr="metin, zemin, açık hava, binme içeren bir resim&#10;&#10;Açıklama otomatik olarak oluşturuldu">
            <a:extLst>
              <a:ext uri="{FF2B5EF4-FFF2-40B4-BE49-F238E27FC236}">
                <a16:creationId xmlns:a16="http://schemas.microsoft.com/office/drawing/2014/main" id="{0A79DA9E-A9C1-04DA-60F6-EF5771EA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31" y="2058377"/>
            <a:ext cx="3847123" cy="35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9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490" y="929178"/>
            <a:ext cx="5111750" cy="1204912"/>
          </a:xfrm>
        </p:spPr>
        <p:txBody>
          <a:bodyPr>
            <a:normAutofit/>
          </a:bodyPr>
          <a:lstStyle/>
          <a:p>
            <a:pPr algn="l"/>
            <a:r>
              <a:rPr lang="en-US">
                <a:ea typeface="+mj-lt"/>
                <a:cs typeface="+mj-lt"/>
              </a:rPr>
              <a:t>Architecture of Convolutional Neural Network</a:t>
            </a:r>
          </a:p>
          <a:p>
            <a:endParaRPr lang="en-US" dirty="0"/>
          </a:p>
        </p:txBody>
      </p:sp>
      <p:sp>
        <p:nvSpPr>
          <p:cNvPr id="327" name="Metin Yer Tutucusu 326">
            <a:extLst>
              <a:ext uri="{FF2B5EF4-FFF2-40B4-BE49-F238E27FC236}">
                <a16:creationId xmlns:a16="http://schemas.microsoft.com/office/drawing/2014/main" id="{EAB49929-83A3-1A37-7ABC-5A8A8DBD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644" y="524851"/>
            <a:ext cx="5111750" cy="1525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tr-TR" dirty="0"/>
              <a:t>- </a:t>
            </a:r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Layer</a:t>
            </a:r>
          </a:p>
          <a:p>
            <a:r>
              <a:rPr lang="tr-TR" dirty="0"/>
              <a:t>- </a:t>
            </a:r>
            <a:r>
              <a:rPr lang="tr-TR" dirty="0" err="1"/>
              <a:t>Convolutional</a:t>
            </a:r>
            <a:r>
              <a:rPr lang="tr-TR" dirty="0"/>
              <a:t> </a:t>
            </a:r>
            <a:r>
              <a:rPr lang="tr-TR" dirty="0" err="1"/>
              <a:t>Layer</a:t>
            </a:r>
          </a:p>
          <a:p>
            <a:r>
              <a:rPr lang="tr-TR" dirty="0"/>
              <a:t>- </a:t>
            </a:r>
            <a:r>
              <a:rPr lang="tr-TR" dirty="0" err="1"/>
              <a:t>Pooling</a:t>
            </a:r>
            <a:r>
              <a:rPr lang="tr-TR" dirty="0"/>
              <a:t> </a:t>
            </a:r>
            <a:r>
              <a:rPr lang="tr-TR" dirty="0" err="1"/>
              <a:t>Layer</a:t>
            </a:r>
          </a:p>
          <a:p>
            <a:r>
              <a:rPr lang="tr-TR" dirty="0"/>
              <a:t>- </a:t>
            </a:r>
            <a:r>
              <a:rPr lang="tr-TR" dirty="0" err="1"/>
              <a:t>Activation</a:t>
            </a:r>
            <a:r>
              <a:rPr lang="tr-TR" dirty="0"/>
              <a:t> </a:t>
            </a:r>
            <a:r>
              <a:rPr lang="tr-TR" dirty="0" err="1"/>
              <a:t>Layer</a:t>
            </a:r>
          </a:p>
          <a:p>
            <a:r>
              <a:rPr lang="tr-TR" dirty="0"/>
              <a:t>- </a:t>
            </a:r>
            <a:r>
              <a:rPr lang="tr-TR" dirty="0" err="1"/>
              <a:t>Fully-Connected</a:t>
            </a:r>
            <a:r>
              <a:rPr lang="tr-TR" dirty="0"/>
              <a:t> </a:t>
            </a:r>
            <a:r>
              <a:rPr lang="tr-TR" dirty="0" err="1"/>
              <a:t>Layer</a:t>
            </a:r>
            <a:endParaRPr lang="tr-TR" dirty="0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Resim 3">
            <a:extLst>
              <a:ext uri="{FF2B5EF4-FFF2-40B4-BE49-F238E27FC236}">
                <a16:creationId xmlns:a16="http://schemas.microsoft.com/office/drawing/2014/main" id="{30280E7E-03AF-F546-E346-CC8A6196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7" y="2416910"/>
            <a:ext cx="10783276" cy="3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386</Words>
  <Application>Microsoft Office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Nova</vt:lpstr>
      <vt:lpstr>Calibri</vt:lpstr>
      <vt:lpstr>Tenorite</vt:lpstr>
      <vt:lpstr>Office Theme</vt:lpstr>
      <vt:lpstr>Convolutional neural network(Convnet, cnn) </vt:lpstr>
      <vt:lpstr>Content</vt:lpstr>
      <vt:lpstr>Fundamentals of Image  </vt:lpstr>
      <vt:lpstr>Fundamentals of Neural Network</vt:lpstr>
      <vt:lpstr>Mnist HANDWITTEN DIGITS dATASET </vt:lpstr>
      <vt:lpstr>why CNN?</vt:lpstr>
      <vt:lpstr>History of Convolutional Neural Network  </vt:lpstr>
      <vt:lpstr>Where do we use CNN?</vt:lpstr>
      <vt:lpstr>Architecture of Convolutional Neural Network </vt:lpstr>
      <vt:lpstr>ConvolutIon layer and feature mappIng</vt:lpstr>
      <vt:lpstr>PowerPoint Presentation</vt:lpstr>
      <vt:lpstr>poolIng  AND ACTIVATION LAYERS  </vt:lpstr>
      <vt:lpstr>Fully-Connected Layer 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Ali Cenk BAYTOP</cp:lastModifiedBy>
  <cp:revision>435</cp:revision>
  <dcterms:created xsi:type="dcterms:W3CDTF">2022-12-19T06:05:09Z</dcterms:created>
  <dcterms:modified xsi:type="dcterms:W3CDTF">2022-12-19T08:55:16Z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